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618" r:id="rId2"/>
    <p:sldId id="639" r:id="rId3"/>
    <p:sldId id="582" r:id="rId4"/>
    <p:sldId id="616" r:id="rId5"/>
    <p:sldId id="634" r:id="rId6"/>
    <p:sldId id="620" r:id="rId7"/>
    <p:sldId id="610" r:id="rId8"/>
    <p:sldId id="629" r:id="rId9"/>
    <p:sldId id="640" r:id="rId10"/>
    <p:sldId id="257" r:id="rId11"/>
    <p:sldId id="635" r:id="rId12"/>
    <p:sldId id="636" r:id="rId13"/>
    <p:sldId id="638" r:id="rId14"/>
    <p:sldId id="627" r:id="rId15"/>
    <p:sldId id="633" r:id="rId16"/>
    <p:sldId id="63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514" autoAdjust="0"/>
    <p:restoredTop sz="94660"/>
  </p:normalViewPr>
  <p:slideViewPr>
    <p:cSldViewPr snapToGrid="0" showGuides="1">
      <p:cViewPr varScale="1">
        <p:scale>
          <a:sx n="121" d="100"/>
          <a:sy n="121" d="100"/>
        </p:scale>
        <p:origin x="782" y="91"/>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nata de Lara Muylaert" userId="0fabd90f-a52b-48c0-a12d-08d59920b427" providerId="ADAL" clId="{32F99CBD-2DA9-4EE0-83F1-0A6C6F884864}"/>
    <pc:docChg chg="modSld">
      <pc:chgData name="Renata de Lara Muylaert" userId="0fabd90f-a52b-48c0-a12d-08d59920b427" providerId="ADAL" clId="{32F99CBD-2DA9-4EE0-83F1-0A6C6F884864}" dt="2023-09-13T03:22:31.605" v="0" actId="1076"/>
      <pc:docMkLst>
        <pc:docMk/>
      </pc:docMkLst>
      <pc:sldChg chg="modSp mod">
        <pc:chgData name="Renata de Lara Muylaert" userId="0fabd90f-a52b-48c0-a12d-08d59920b427" providerId="ADAL" clId="{32F99CBD-2DA9-4EE0-83F1-0A6C6F884864}" dt="2023-09-13T03:22:31.605" v="0" actId="1076"/>
        <pc:sldMkLst>
          <pc:docMk/>
          <pc:sldMk cId="1222973540" sldId="618"/>
        </pc:sldMkLst>
        <pc:spChg chg="mod">
          <ac:chgData name="Renata de Lara Muylaert" userId="0fabd90f-a52b-48c0-a12d-08d59920b427" providerId="ADAL" clId="{32F99CBD-2DA9-4EE0-83F1-0A6C6F884864}" dt="2023-09-13T03:22:31.605" v="0" actId="1076"/>
          <ac:spMkLst>
            <pc:docMk/>
            <pc:sldMk cId="1222973540" sldId="618"/>
            <ac:spMk id="2" creationId="{E71497D5-D7D1-45BD-A414-6BC960C392CF}"/>
          </ac:spMkLst>
        </pc:spChg>
      </pc:sldChg>
    </pc:docChg>
  </pc:docChgLst>
  <pc:docChgLst>
    <pc:chgData name="Renata de Lara Muylaert" userId="0fabd90f-a52b-48c0-a12d-08d59920b427" providerId="ADAL" clId="{050F2282-CEFE-428D-9140-BE3E886E5937}"/>
    <pc:docChg chg="undo custSel modSld">
      <pc:chgData name="Renata de Lara Muylaert" userId="0fabd90f-a52b-48c0-a12d-08d59920b427" providerId="ADAL" clId="{050F2282-CEFE-428D-9140-BE3E886E5937}" dt="2023-03-21T00:02:32.042" v="29" actId="1076"/>
      <pc:docMkLst>
        <pc:docMk/>
      </pc:docMkLst>
      <pc:sldChg chg="modSp mod">
        <pc:chgData name="Renata de Lara Muylaert" userId="0fabd90f-a52b-48c0-a12d-08d59920b427" providerId="ADAL" clId="{050F2282-CEFE-428D-9140-BE3E886E5937}" dt="2023-03-19T22:11:50.753" v="24" actId="1037"/>
        <pc:sldMkLst>
          <pc:docMk/>
          <pc:sldMk cId="1730304216" sldId="582"/>
        </pc:sldMkLst>
        <pc:spChg chg="mod">
          <ac:chgData name="Renata de Lara Muylaert" userId="0fabd90f-a52b-48c0-a12d-08d59920b427" providerId="ADAL" clId="{050F2282-CEFE-428D-9140-BE3E886E5937}" dt="2023-03-19T22:11:44.244" v="18" actId="1076"/>
          <ac:spMkLst>
            <pc:docMk/>
            <pc:sldMk cId="1730304216" sldId="582"/>
            <ac:spMk id="10" creationId="{F65E7C35-9F37-4F10-AB09-4B4CC8AE1C86}"/>
          </ac:spMkLst>
        </pc:spChg>
        <pc:spChg chg="mod">
          <ac:chgData name="Renata de Lara Muylaert" userId="0fabd90f-a52b-48c0-a12d-08d59920b427" providerId="ADAL" clId="{050F2282-CEFE-428D-9140-BE3E886E5937}" dt="2023-03-19T22:11:37.646" v="15" actId="404"/>
          <ac:spMkLst>
            <pc:docMk/>
            <pc:sldMk cId="1730304216" sldId="582"/>
            <ac:spMk id="13" creationId="{DE9E4232-D5BD-427B-BE96-8774E20E007D}"/>
          </ac:spMkLst>
        </pc:spChg>
        <pc:spChg chg="mod">
          <ac:chgData name="Renata de Lara Muylaert" userId="0fabd90f-a52b-48c0-a12d-08d59920b427" providerId="ADAL" clId="{050F2282-CEFE-428D-9140-BE3E886E5937}" dt="2023-03-19T22:11:23.821" v="8" actId="2711"/>
          <ac:spMkLst>
            <pc:docMk/>
            <pc:sldMk cId="1730304216" sldId="582"/>
            <ac:spMk id="20" creationId="{1FA7920C-A6F5-42EE-ADC3-50AF0D4E6B01}"/>
          </ac:spMkLst>
        </pc:spChg>
        <pc:spChg chg="mod">
          <ac:chgData name="Renata de Lara Muylaert" userId="0fabd90f-a52b-48c0-a12d-08d59920b427" providerId="ADAL" clId="{050F2282-CEFE-428D-9140-BE3E886E5937}" dt="2023-03-19T22:11:23.821" v="8" actId="2711"/>
          <ac:spMkLst>
            <pc:docMk/>
            <pc:sldMk cId="1730304216" sldId="582"/>
            <ac:spMk id="23" creationId="{6906A73A-4002-49DA-A203-866549CB62EA}"/>
          </ac:spMkLst>
        </pc:spChg>
        <pc:spChg chg="mod">
          <ac:chgData name="Renata de Lara Muylaert" userId="0fabd90f-a52b-48c0-a12d-08d59920b427" providerId="ADAL" clId="{050F2282-CEFE-428D-9140-BE3E886E5937}" dt="2023-03-19T22:11:23.821" v="8" actId="2711"/>
          <ac:spMkLst>
            <pc:docMk/>
            <pc:sldMk cId="1730304216" sldId="582"/>
            <ac:spMk id="26" creationId="{AAF8B8E6-9B41-4EA7-A0F2-B3F64C77F50C}"/>
          </ac:spMkLst>
        </pc:spChg>
        <pc:spChg chg="mod">
          <ac:chgData name="Renata de Lara Muylaert" userId="0fabd90f-a52b-48c0-a12d-08d59920b427" providerId="ADAL" clId="{050F2282-CEFE-428D-9140-BE3E886E5937}" dt="2023-03-19T22:11:23.821" v="8" actId="2711"/>
          <ac:spMkLst>
            <pc:docMk/>
            <pc:sldMk cId="1730304216" sldId="582"/>
            <ac:spMk id="27" creationId="{86602B6A-0D6C-4D68-A561-70BF423FB61A}"/>
          </ac:spMkLst>
        </pc:spChg>
        <pc:spChg chg="mod">
          <ac:chgData name="Renata de Lara Muylaert" userId="0fabd90f-a52b-48c0-a12d-08d59920b427" providerId="ADAL" clId="{050F2282-CEFE-428D-9140-BE3E886E5937}" dt="2023-03-19T22:11:23.821" v="8" actId="2711"/>
          <ac:spMkLst>
            <pc:docMk/>
            <pc:sldMk cId="1730304216" sldId="582"/>
            <ac:spMk id="32" creationId="{97D99DB3-03C1-4072-9410-97EAD9B7D10E}"/>
          </ac:spMkLst>
        </pc:spChg>
        <pc:spChg chg="mod">
          <ac:chgData name="Renata de Lara Muylaert" userId="0fabd90f-a52b-48c0-a12d-08d59920b427" providerId="ADAL" clId="{050F2282-CEFE-428D-9140-BE3E886E5937}" dt="2023-03-19T22:11:23.821" v="8" actId="2711"/>
          <ac:spMkLst>
            <pc:docMk/>
            <pc:sldMk cId="1730304216" sldId="582"/>
            <ac:spMk id="33" creationId="{49AE0E53-4FEB-4F68-B827-EA53011A3053}"/>
          </ac:spMkLst>
        </pc:spChg>
        <pc:spChg chg="mod">
          <ac:chgData name="Renata de Lara Muylaert" userId="0fabd90f-a52b-48c0-a12d-08d59920b427" providerId="ADAL" clId="{050F2282-CEFE-428D-9140-BE3E886E5937}" dt="2023-03-19T22:11:50.753" v="24" actId="1037"/>
          <ac:spMkLst>
            <pc:docMk/>
            <pc:sldMk cId="1730304216" sldId="582"/>
            <ac:spMk id="38" creationId="{7EBF5AF7-7E60-4BDD-A146-BBC0DD18A7D2}"/>
          </ac:spMkLst>
        </pc:spChg>
        <pc:spChg chg="mod">
          <ac:chgData name="Renata de Lara Muylaert" userId="0fabd90f-a52b-48c0-a12d-08d59920b427" providerId="ADAL" clId="{050F2282-CEFE-428D-9140-BE3E886E5937}" dt="2023-03-19T22:11:23.821" v="8" actId="2711"/>
          <ac:spMkLst>
            <pc:docMk/>
            <pc:sldMk cId="1730304216" sldId="582"/>
            <ac:spMk id="45" creationId="{06F7D597-A9E5-418A-9D6D-12BD1F327749}"/>
          </ac:spMkLst>
        </pc:spChg>
        <pc:cxnChg chg="mod">
          <ac:chgData name="Renata de Lara Muylaert" userId="0fabd90f-a52b-48c0-a12d-08d59920b427" providerId="ADAL" clId="{050F2282-CEFE-428D-9140-BE3E886E5937}" dt="2023-03-19T22:11:29.317" v="9" actId="14100"/>
          <ac:cxnSpMkLst>
            <pc:docMk/>
            <pc:sldMk cId="1730304216" sldId="582"/>
            <ac:cxnSpMk id="14" creationId="{3EC8151F-B77A-46CD-857F-B483B282E9F0}"/>
          </ac:cxnSpMkLst>
        </pc:cxnChg>
        <pc:cxnChg chg="mod">
          <ac:chgData name="Renata de Lara Muylaert" userId="0fabd90f-a52b-48c0-a12d-08d59920b427" providerId="ADAL" clId="{050F2282-CEFE-428D-9140-BE3E886E5937}" dt="2023-03-19T22:10:52.595" v="0" actId="14100"/>
          <ac:cxnSpMkLst>
            <pc:docMk/>
            <pc:sldMk cId="1730304216" sldId="582"/>
            <ac:cxnSpMk id="22" creationId="{19231965-1AC4-42C6-98BA-55D0B8CFD410}"/>
          </ac:cxnSpMkLst>
        </pc:cxnChg>
      </pc:sldChg>
      <pc:sldChg chg="modSp mod">
        <pc:chgData name="Renata de Lara Muylaert" userId="0fabd90f-a52b-48c0-a12d-08d59920b427" providerId="ADAL" clId="{050F2282-CEFE-428D-9140-BE3E886E5937}" dt="2023-03-21T00:02:32.042" v="29" actId="1076"/>
        <pc:sldMkLst>
          <pc:docMk/>
          <pc:sldMk cId="1372864335" sldId="610"/>
        </pc:sldMkLst>
        <pc:grpChg chg="mod">
          <ac:chgData name="Renata de Lara Muylaert" userId="0fabd90f-a52b-48c0-a12d-08d59920b427" providerId="ADAL" clId="{050F2282-CEFE-428D-9140-BE3E886E5937}" dt="2023-03-21T00:02:26.289" v="28" actId="14100"/>
          <ac:grpSpMkLst>
            <pc:docMk/>
            <pc:sldMk cId="1372864335" sldId="610"/>
            <ac:grpSpMk id="22" creationId="{E2AEA15E-E072-41CF-9CDC-698BA23FBF20}"/>
          </ac:grpSpMkLst>
        </pc:grpChg>
        <pc:picChg chg="mod">
          <ac:chgData name="Renata de Lara Muylaert" userId="0fabd90f-a52b-48c0-a12d-08d59920b427" providerId="ADAL" clId="{050F2282-CEFE-428D-9140-BE3E886E5937}" dt="2023-03-19T22:17:49.125" v="26" actId="1076"/>
          <ac:picMkLst>
            <pc:docMk/>
            <pc:sldMk cId="1372864335" sldId="610"/>
            <ac:picMk id="20" creationId="{AB79878F-B8D1-440D-8C99-E840FA23C980}"/>
          </ac:picMkLst>
        </pc:picChg>
        <pc:picChg chg="mod">
          <ac:chgData name="Renata de Lara Muylaert" userId="0fabd90f-a52b-48c0-a12d-08d59920b427" providerId="ADAL" clId="{050F2282-CEFE-428D-9140-BE3E886E5937}" dt="2023-03-21T00:02:32.042" v="29" actId="1076"/>
          <ac:picMkLst>
            <pc:docMk/>
            <pc:sldMk cId="1372864335" sldId="610"/>
            <ac:picMk id="34" creationId="{8916E83B-8BDC-498D-B596-5E9689AD9015}"/>
          </ac:picMkLst>
        </pc:picChg>
      </pc:sldChg>
      <pc:sldChg chg="modSp mod">
        <pc:chgData name="Renata de Lara Muylaert" userId="0fabd90f-a52b-48c0-a12d-08d59920b427" providerId="ADAL" clId="{050F2282-CEFE-428D-9140-BE3E886E5937}" dt="2023-03-19T22:17:31.885" v="25" actId="1076"/>
        <pc:sldMkLst>
          <pc:docMk/>
          <pc:sldMk cId="3952757177" sldId="616"/>
        </pc:sldMkLst>
        <pc:picChg chg="mod">
          <ac:chgData name="Renata de Lara Muylaert" userId="0fabd90f-a52b-48c0-a12d-08d59920b427" providerId="ADAL" clId="{050F2282-CEFE-428D-9140-BE3E886E5937}" dt="2023-03-19T22:17:31.885" v="25" actId="1076"/>
          <ac:picMkLst>
            <pc:docMk/>
            <pc:sldMk cId="3952757177" sldId="616"/>
            <ac:picMk id="5" creationId="{9A90DEB7-1918-4FDF-BA0B-26C80785299A}"/>
          </ac:picMkLst>
        </pc:picChg>
      </pc:sldChg>
    </pc:docChg>
  </pc:docChgLst>
  <pc:docChgLst>
    <pc:chgData name="Renata de Lara Muylaert" userId="0fabd90f-a52b-48c0-a12d-08d59920b427" providerId="ADAL" clId="{804C5706-CA65-461A-89CB-E78242974A99}"/>
    <pc:docChg chg="undo custSel addSld delSld modSld sldOrd">
      <pc:chgData name="Renata de Lara Muylaert" userId="0fabd90f-a52b-48c0-a12d-08d59920b427" providerId="ADAL" clId="{804C5706-CA65-461A-89CB-E78242974A99}" dt="2022-06-15T04:39:25.221" v="1796" actId="20577"/>
      <pc:docMkLst>
        <pc:docMk/>
      </pc:docMkLst>
      <pc:sldChg chg="del">
        <pc:chgData name="Renata de Lara Muylaert" userId="0fabd90f-a52b-48c0-a12d-08d59920b427" providerId="ADAL" clId="{804C5706-CA65-461A-89CB-E78242974A99}" dt="2022-06-13T21:23:25.798" v="383" actId="2696"/>
        <pc:sldMkLst>
          <pc:docMk/>
          <pc:sldMk cId="242407677" sldId="610"/>
        </pc:sldMkLst>
      </pc:sldChg>
      <pc:sldChg chg="add">
        <pc:chgData name="Renata de Lara Muylaert" userId="0fabd90f-a52b-48c0-a12d-08d59920b427" providerId="ADAL" clId="{804C5706-CA65-461A-89CB-E78242974A99}" dt="2022-06-13T21:23:27.790" v="384"/>
        <pc:sldMkLst>
          <pc:docMk/>
          <pc:sldMk cId="1372864335" sldId="610"/>
        </pc:sldMkLst>
      </pc:sldChg>
      <pc:sldChg chg="addSp delSp modSp new mod ord">
        <pc:chgData name="Renata de Lara Muylaert" userId="0fabd90f-a52b-48c0-a12d-08d59920b427" providerId="ADAL" clId="{804C5706-CA65-461A-89CB-E78242974A99}" dt="2022-06-14T23:05:18.503" v="1793" actId="1076"/>
        <pc:sldMkLst>
          <pc:docMk/>
          <pc:sldMk cId="2430289295" sldId="611"/>
        </pc:sldMkLst>
        <pc:spChg chg="del">
          <ac:chgData name="Renata de Lara Muylaert" userId="0fabd90f-a52b-48c0-a12d-08d59920b427" providerId="ADAL" clId="{804C5706-CA65-461A-89CB-E78242974A99}" dt="2022-06-13T03:48:34.064" v="15" actId="478"/>
          <ac:spMkLst>
            <pc:docMk/>
            <pc:sldMk cId="2430289295" sldId="611"/>
            <ac:spMk id="2" creationId="{A05768ED-DF21-47C4-B149-BC23CFBD110E}"/>
          </ac:spMkLst>
        </pc:spChg>
        <pc:spChg chg="del">
          <ac:chgData name="Renata de Lara Muylaert" userId="0fabd90f-a52b-48c0-a12d-08d59920b427" providerId="ADAL" clId="{804C5706-CA65-461A-89CB-E78242974A99}" dt="2022-06-13T03:46:52.861" v="5"/>
          <ac:spMkLst>
            <pc:docMk/>
            <pc:sldMk cId="2430289295" sldId="611"/>
            <ac:spMk id="3" creationId="{11AB4E68-55DE-4BE2-9CE4-AC1000A5F1C9}"/>
          </ac:spMkLst>
        </pc:spChg>
        <pc:spChg chg="add del">
          <ac:chgData name="Renata de Lara Muylaert" userId="0fabd90f-a52b-48c0-a12d-08d59920b427" providerId="ADAL" clId="{804C5706-CA65-461A-89CB-E78242974A99}" dt="2022-06-13T03:46:39.384" v="4"/>
          <ac:spMkLst>
            <pc:docMk/>
            <pc:sldMk cId="2430289295" sldId="611"/>
            <ac:spMk id="4" creationId="{9DC7CAC0-5B05-488F-9A95-638695508C39}"/>
          </ac:spMkLst>
        </pc:spChg>
        <pc:spChg chg="add del mod">
          <ac:chgData name="Renata de Lara Muylaert" userId="0fabd90f-a52b-48c0-a12d-08d59920b427" providerId="ADAL" clId="{804C5706-CA65-461A-89CB-E78242974A99}" dt="2022-06-13T03:48:32.391" v="14" actId="478"/>
          <ac:spMkLst>
            <pc:docMk/>
            <pc:sldMk cId="2430289295" sldId="611"/>
            <ac:spMk id="10" creationId="{C2E3D2D4-8E96-43AA-B21E-DF2BAF9E75A5}"/>
          </ac:spMkLst>
        </pc:spChg>
        <pc:spChg chg="add del mod">
          <ac:chgData name="Renata de Lara Muylaert" userId="0fabd90f-a52b-48c0-a12d-08d59920b427" providerId="ADAL" clId="{804C5706-CA65-461A-89CB-E78242974A99}" dt="2022-06-13T21:26:41.718" v="427" actId="21"/>
          <ac:spMkLst>
            <pc:docMk/>
            <pc:sldMk cId="2430289295" sldId="611"/>
            <ac:spMk id="12" creationId="{70513889-95B4-417B-AA01-D19D3385AB77}"/>
          </ac:spMkLst>
        </pc:spChg>
        <pc:spChg chg="add mod">
          <ac:chgData name="Renata de Lara Muylaert" userId="0fabd90f-a52b-48c0-a12d-08d59920b427" providerId="ADAL" clId="{804C5706-CA65-461A-89CB-E78242974A99}" dt="2022-06-13T21:26:38.283" v="426" actId="403"/>
          <ac:spMkLst>
            <pc:docMk/>
            <pc:sldMk cId="2430289295" sldId="611"/>
            <ac:spMk id="15" creationId="{D06502C3-4A30-4CEA-8354-7D2C1171D7F3}"/>
          </ac:spMkLst>
        </pc:spChg>
        <pc:picChg chg="add del mod">
          <ac:chgData name="Renata de Lara Muylaert" userId="0fabd90f-a52b-48c0-a12d-08d59920b427" providerId="ADAL" clId="{804C5706-CA65-461A-89CB-E78242974A99}" dt="2022-06-13T03:48:21.685" v="12" actId="478"/>
          <ac:picMkLst>
            <pc:docMk/>
            <pc:sldMk cId="2430289295" sldId="611"/>
            <ac:picMk id="6" creationId="{BCB7819B-DC58-4990-BC4B-DD144CC67F6C}"/>
          </ac:picMkLst>
        </pc:picChg>
        <pc:picChg chg="add del mod">
          <ac:chgData name="Renata de Lara Muylaert" userId="0fabd90f-a52b-48c0-a12d-08d59920b427" providerId="ADAL" clId="{804C5706-CA65-461A-89CB-E78242974A99}" dt="2022-06-14T23:05:13.674" v="1788" actId="21"/>
          <ac:picMkLst>
            <pc:docMk/>
            <pc:sldMk cId="2430289295" sldId="611"/>
            <ac:picMk id="8" creationId="{F43EAB25-F282-4344-AACB-616A5E038A81}"/>
          </ac:picMkLst>
        </pc:picChg>
        <pc:picChg chg="add mod">
          <ac:chgData name="Renata de Lara Muylaert" userId="0fabd90f-a52b-48c0-a12d-08d59920b427" providerId="ADAL" clId="{804C5706-CA65-461A-89CB-E78242974A99}" dt="2022-06-13T21:21:21.178" v="162" actId="1076"/>
          <ac:picMkLst>
            <pc:docMk/>
            <pc:sldMk cId="2430289295" sldId="611"/>
            <ac:picMk id="14" creationId="{AFA8E7E2-78B2-4422-82A5-1539E7B7AAC0}"/>
          </ac:picMkLst>
        </pc:picChg>
        <pc:picChg chg="add mod">
          <ac:chgData name="Renata de Lara Muylaert" userId="0fabd90f-a52b-48c0-a12d-08d59920b427" providerId="ADAL" clId="{804C5706-CA65-461A-89CB-E78242974A99}" dt="2022-06-14T23:05:18.503" v="1793" actId="1076"/>
          <ac:picMkLst>
            <pc:docMk/>
            <pc:sldMk cId="2430289295" sldId="611"/>
            <ac:picMk id="17" creationId="{9F560839-D81A-45F6-BF71-2F5A5415B568}"/>
          </ac:picMkLst>
        </pc:picChg>
      </pc:sldChg>
      <pc:sldChg chg="new del">
        <pc:chgData name="Renata de Lara Muylaert" userId="0fabd90f-a52b-48c0-a12d-08d59920b427" providerId="ADAL" clId="{804C5706-CA65-461A-89CB-E78242974A99}" dt="2022-06-13T02:33:30.307" v="1" actId="47"/>
        <pc:sldMkLst>
          <pc:docMk/>
          <pc:sldMk cId="3504752741" sldId="611"/>
        </pc:sldMkLst>
      </pc:sldChg>
      <pc:sldChg chg="addSp delSp modSp new mod">
        <pc:chgData name="Renata de Lara Muylaert" userId="0fabd90f-a52b-48c0-a12d-08d59920b427" providerId="ADAL" clId="{804C5706-CA65-461A-89CB-E78242974A99}" dt="2022-06-14T23:04:24.298" v="1778" actId="962"/>
        <pc:sldMkLst>
          <pc:docMk/>
          <pc:sldMk cId="1476895083" sldId="612"/>
        </pc:sldMkLst>
        <pc:spChg chg="mod">
          <ac:chgData name="Renata de Lara Muylaert" userId="0fabd90f-a52b-48c0-a12d-08d59920b427" providerId="ADAL" clId="{804C5706-CA65-461A-89CB-E78242974A99}" dt="2022-06-13T21:22:03.050" v="261" actId="20577"/>
          <ac:spMkLst>
            <pc:docMk/>
            <pc:sldMk cId="1476895083" sldId="612"/>
            <ac:spMk id="2" creationId="{C250D98C-6927-45E2-B902-AA16F219A4AE}"/>
          </ac:spMkLst>
        </pc:spChg>
        <pc:spChg chg="del">
          <ac:chgData name="Renata de Lara Muylaert" userId="0fabd90f-a52b-48c0-a12d-08d59920b427" providerId="ADAL" clId="{804C5706-CA65-461A-89CB-E78242974A99}" dt="2022-06-13T03:53:33.935" v="98"/>
          <ac:spMkLst>
            <pc:docMk/>
            <pc:sldMk cId="1476895083" sldId="612"/>
            <ac:spMk id="3" creationId="{12FEADF4-E7CE-4E92-BC3E-23A82C86DF61}"/>
          </ac:spMkLst>
        </pc:spChg>
        <pc:spChg chg="add del">
          <ac:chgData name="Renata de Lara Muylaert" userId="0fabd90f-a52b-48c0-a12d-08d59920b427" providerId="ADAL" clId="{804C5706-CA65-461A-89CB-E78242974A99}" dt="2022-06-13T03:53:20.169" v="97" actId="22"/>
          <ac:spMkLst>
            <pc:docMk/>
            <pc:sldMk cId="1476895083" sldId="612"/>
            <ac:spMk id="5" creationId="{4CCE3BF9-17AC-4E80-A0C6-3547A0F41CCC}"/>
          </ac:spMkLst>
        </pc:spChg>
        <pc:spChg chg="add del mod">
          <ac:chgData name="Renata de Lara Muylaert" userId="0fabd90f-a52b-48c0-a12d-08d59920b427" providerId="ADAL" clId="{804C5706-CA65-461A-89CB-E78242974A99}" dt="2022-06-14T23:03:38.976" v="1768" actId="478"/>
          <ac:spMkLst>
            <pc:docMk/>
            <pc:sldMk cId="1476895083" sldId="612"/>
            <ac:spMk id="8" creationId="{7E386850-A615-4BFD-A26E-D13FFF2D2290}"/>
          </ac:spMkLst>
        </pc:spChg>
        <pc:spChg chg="add del mod">
          <ac:chgData name="Renata de Lara Muylaert" userId="0fabd90f-a52b-48c0-a12d-08d59920b427" providerId="ADAL" clId="{804C5706-CA65-461A-89CB-E78242974A99}" dt="2022-06-14T23:04:22.600" v="1774"/>
          <ac:spMkLst>
            <pc:docMk/>
            <pc:sldMk cId="1476895083" sldId="612"/>
            <ac:spMk id="12" creationId="{030DA6E1-A136-48F4-9389-AB41FCBBD7FD}"/>
          </ac:spMkLst>
        </pc:spChg>
        <pc:picChg chg="add del mod">
          <ac:chgData name="Renata de Lara Muylaert" userId="0fabd90f-a52b-48c0-a12d-08d59920b427" providerId="ADAL" clId="{804C5706-CA65-461A-89CB-E78242974A99}" dt="2022-06-14T23:04:04.968" v="1773" actId="478"/>
          <ac:picMkLst>
            <pc:docMk/>
            <pc:sldMk cId="1476895083" sldId="612"/>
            <ac:picMk id="7" creationId="{4950DA34-9FB3-43D0-AFFA-799F7D29D9A4}"/>
          </ac:picMkLst>
        </pc:picChg>
        <pc:picChg chg="add mod">
          <ac:chgData name="Renata de Lara Muylaert" userId="0fabd90f-a52b-48c0-a12d-08d59920b427" providerId="ADAL" clId="{804C5706-CA65-461A-89CB-E78242974A99}" dt="2022-06-14T23:04:01.919" v="1772" actId="1076"/>
          <ac:picMkLst>
            <pc:docMk/>
            <pc:sldMk cId="1476895083" sldId="612"/>
            <ac:picMk id="10" creationId="{E4FA93DA-C303-4DBB-9A4A-F0223E87060D}"/>
          </ac:picMkLst>
        </pc:picChg>
        <pc:picChg chg="add mod">
          <ac:chgData name="Renata de Lara Muylaert" userId="0fabd90f-a52b-48c0-a12d-08d59920b427" providerId="ADAL" clId="{804C5706-CA65-461A-89CB-E78242974A99}" dt="2022-06-14T23:04:24.298" v="1778" actId="962"/>
          <ac:picMkLst>
            <pc:docMk/>
            <pc:sldMk cId="1476895083" sldId="612"/>
            <ac:picMk id="14" creationId="{438BA593-D1E8-4889-BE61-91DEFBFD571B}"/>
          </ac:picMkLst>
        </pc:picChg>
      </pc:sldChg>
      <pc:sldChg chg="addSp delSp modSp new mod">
        <pc:chgData name="Renata de Lara Muylaert" userId="0fabd90f-a52b-48c0-a12d-08d59920b427" providerId="ADAL" clId="{804C5706-CA65-461A-89CB-E78242974A99}" dt="2022-06-13T21:28:17.203" v="494" actId="20577"/>
        <pc:sldMkLst>
          <pc:docMk/>
          <pc:sldMk cId="3003528426" sldId="613"/>
        </pc:sldMkLst>
        <pc:spChg chg="mod">
          <ac:chgData name="Renata de Lara Muylaert" userId="0fabd90f-a52b-48c0-a12d-08d59920b427" providerId="ADAL" clId="{804C5706-CA65-461A-89CB-E78242974A99}" dt="2022-06-13T21:28:17.203" v="494" actId="20577"/>
          <ac:spMkLst>
            <pc:docMk/>
            <pc:sldMk cId="3003528426" sldId="613"/>
            <ac:spMk id="2" creationId="{13F2E81C-8633-4F1E-8693-6C71EB7096B8}"/>
          </ac:spMkLst>
        </pc:spChg>
        <pc:spChg chg="del">
          <ac:chgData name="Renata de Lara Muylaert" userId="0fabd90f-a52b-48c0-a12d-08d59920b427" providerId="ADAL" clId="{804C5706-CA65-461A-89CB-E78242974A99}" dt="2022-06-13T04:06:39.831" v="109"/>
          <ac:spMkLst>
            <pc:docMk/>
            <pc:sldMk cId="3003528426" sldId="613"/>
            <ac:spMk id="3" creationId="{6A4FF5BD-313C-4317-BBF7-9D3C71E793E0}"/>
          </ac:spMkLst>
        </pc:spChg>
        <pc:spChg chg="add mod">
          <ac:chgData name="Renata de Lara Muylaert" userId="0fabd90f-a52b-48c0-a12d-08d59920b427" providerId="ADAL" clId="{804C5706-CA65-461A-89CB-E78242974A99}" dt="2022-06-13T21:23:41.060" v="391" actId="1038"/>
          <ac:spMkLst>
            <pc:docMk/>
            <pc:sldMk cId="3003528426" sldId="613"/>
            <ac:spMk id="6" creationId="{179C1F98-FDDA-4452-9CEE-E41A8A69E93B}"/>
          </ac:spMkLst>
        </pc:spChg>
        <pc:picChg chg="add mod">
          <ac:chgData name="Renata de Lara Muylaert" userId="0fabd90f-a52b-48c0-a12d-08d59920b427" providerId="ADAL" clId="{804C5706-CA65-461A-89CB-E78242974A99}" dt="2022-06-13T21:23:35.850" v="389" actId="1076"/>
          <ac:picMkLst>
            <pc:docMk/>
            <pc:sldMk cId="3003528426" sldId="613"/>
            <ac:picMk id="5" creationId="{25C4940B-DE20-4D55-972D-1B07D8E631D0}"/>
          </ac:picMkLst>
        </pc:picChg>
      </pc:sldChg>
      <pc:sldChg chg="addSp delSp modSp new mod">
        <pc:chgData name="Renata de Lara Muylaert" userId="0fabd90f-a52b-48c0-a12d-08d59920b427" providerId="ADAL" clId="{804C5706-CA65-461A-89CB-E78242974A99}" dt="2022-06-13T21:29:26.074" v="632" actId="20577"/>
        <pc:sldMkLst>
          <pc:docMk/>
          <pc:sldMk cId="218851806" sldId="614"/>
        </pc:sldMkLst>
        <pc:spChg chg="mod">
          <ac:chgData name="Renata de Lara Muylaert" userId="0fabd90f-a52b-48c0-a12d-08d59920b427" providerId="ADAL" clId="{804C5706-CA65-461A-89CB-E78242974A99}" dt="2022-06-13T21:29:26.074" v="632" actId="20577"/>
          <ac:spMkLst>
            <pc:docMk/>
            <pc:sldMk cId="218851806" sldId="614"/>
            <ac:spMk id="2" creationId="{AEF8014D-14D2-41E9-AB18-BE9639D8354C}"/>
          </ac:spMkLst>
        </pc:spChg>
        <pc:spChg chg="del">
          <ac:chgData name="Renata de Lara Muylaert" userId="0fabd90f-a52b-48c0-a12d-08d59920b427" providerId="ADAL" clId="{804C5706-CA65-461A-89CB-E78242974A99}" dt="2022-06-13T04:08:57.326" v="117"/>
          <ac:spMkLst>
            <pc:docMk/>
            <pc:sldMk cId="218851806" sldId="614"/>
            <ac:spMk id="3" creationId="{525F0B3C-5E0B-442B-BECD-69135FF36BF2}"/>
          </ac:spMkLst>
        </pc:spChg>
        <pc:spChg chg="add mod">
          <ac:chgData name="Renata de Lara Muylaert" userId="0fabd90f-a52b-48c0-a12d-08d59920b427" providerId="ADAL" clId="{804C5706-CA65-461A-89CB-E78242974A99}" dt="2022-06-13T21:29:12.850" v="570" actId="1038"/>
          <ac:spMkLst>
            <pc:docMk/>
            <pc:sldMk cId="218851806" sldId="614"/>
            <ac:spMk id="6" creationId="{267F502F-A1BA-4C12-879C-2A74F0AF2D01}"/>
          </ac:spMkLst>
        </pc:spChg>
        <pc:picChg chg="add mod">
          <ac:chgData name="Renata de Lara Muylaert" userId="0fabd90f-a52b-48c0-a12d-08d59920b427" providerId="ADAL" clId="{804C5706-CA65-461A-89CB-E78242974A99}" dt="2022-06-13T21:29:08.986" v="564" actId="1076"/>
          <ac:picMkLst>
            <pc:docMk/>
            <pc:sldMk cId="218851806" sldId="614"/>
            <ac:picMk id="5" creationId="{33682D19-07DB-424D-96AE-140DA86F01C9}"/>
          </ac:picMkLst>
        </pc:picChg>
      </pc:sldChg>
      <pc:sldChg chg="addSp delSp modSp new mod ord">
        <pc:chgData name="Renata de Lara Muylaert" userId="0fabd90f-a52b-48c0-a12d-08d59920b427" providerId="ADAL" clId="{804C5706-CA65-461A-89CB-E78242974A99}" dt="2022-06-13T21:28:59.602" v="562" actId="20577"/>
        <pc:sldMkLst>
          <pc:docMk/>
          <pc:sldMk cId="166250204" sldId="615"/>
        </pc:sldMkLst>
        <pc:spChg chg="mod">
          <ac:chgData name="Renata de Lara Muylaert" userId="0fabd90f-a52b-48c0-a12d-08d59920b427" providerId="ADAL" clId="{804C5706-CA65-461A-89CB-E78242974A99}" dt="2022-06-13T21:28:59.602" v="562" actId="20577"/>
          <ac:spMkLst>
            <pc:docMk/>
            <pc:sldMk cId="166250204" sldId="615"/>
            <ac:spMk id="2" creationId="{CCD4D57E-E3ED-4004-9763-FB14FB09EAD1}"/>
          </ac:spMkLst>
        </pc:spChg>
        <pc:spChg chg="del">
          <ac:chgData name="Renata de Lara Muylaert" userId="0fabd90f-a52b-48c0-a12d-08d59920b427" providerId="ADAL" clId="{804C5706-CA65-461A-89CB-E78242974A99}" dt="2022-06-13T04:09:18.146" v="124"/>
          <ac:spMkLst>
            <pc:docMk/>
            <pc:sldMk cId="166250204" sldId="615"/>
            <ac:spMk id="3" creationId="{36F2BDE7-9E25-40E8-8607-0AF2046B5EE9}"/>
          </ac:spMkLst>
        </pc:spChg>
        <pc:spChg chg="add mod">
          <ac:chgData name="Renata de Lara Muylaert" userId="0fabd90f-a52b-48c0-a12d-08d59920b427" providerId="ADAL" clId="{804C5706-CA65-461A-89CB-E78242974A99}" dt="2022-06-13T21:28:36.058" v="498" actId="1076"/>
          <ac:spMkLst>
            <pc:docMk/>
            <pc:sldMk cId="166250204" sldId="615"/>
            <ac:spMk id="6" creationId="{7AF81EBE-A165-4A36-B18E-FE51F0720956}"/>
          </ac:spMkLst>
        </pc:spChg>
        <pc:picChg chg="add mod">
          <ac:chgData name="Renata de Lara Muylaert" userId="0fabd90f-a52b-48c0-a12d-08d59920b427" providerId="ADAL" clId="{804C5706-CA65-461A-89CB-E78242974A99}" dt="2022-06-13T21:28:32.890" v="497" actId="1076"/>
          <ac:picMkLst>
            <pc:docMk/>
            <pc:sldMk cId="166250204" sldId="615"/>
            <ac:picMk id="5" creationId="{FE82095C-F15A-4B79-84A3-5024A82E88EF}"/>
          </ac:picMkLst>
        </pc:picChg>
      </pc:sldChg>
      <pc:sldChg chg="addSp delSp modSp new mod">
        <pc:chgData name="Renata de Lara Muylaert" userId="0fabd90f-a52b-48c0-a12d-08d59920b427" providerId="ADAL" clId="{804C5706-CA65-461A-89CB-E78242974A99}" dt="2022-06-13T21:29:42.779" v="657" actId="20577"/>
        <pc:sldMkLst>
          <pc:docMk/>
          <pc:sldMk cId="3952757177" sldId="616"/>
        </pc:sldMkLst>
        <pc:spChg chg="mod">
          <ac:chgData name="Renata de Lara Muylaert" userId="0fabd90f-a52b-48c0-a12d-08d59920b427" providerId="ADAL" clId="{804C5706-CA65-461A-89CB-E78242974A99}" dt="2022-06-13T21:22:59.586" v="330" actId="1076"/>
          <ac:spMkLst>
            <pc:docMk/>
            <pc:sldMk cId="3952757177" sldId="616"/>
            <ac:spMk id="2" creationId="{0AC7BD97-788E-4062-9700-A3254B0CE258}"/>
          </ac:spMkLst>
        </pc:spChg>
        <pc:spChg chg="add mod">
          <ac:chgData name="Renata de Lara Muylaert" userId="0fabd90f-a52b-48c0-a12d-08d59920b427" providerId="ADAL" clId="{804C5706-CA65-461A-89CB-E78242974A99}" dt="2022-06-13T21:23:02.890" v="332" actId="1076"/>
          <ac:spMkLst>
            <pc:docMk/>
            <pc:sldMk cId="3952757177" sldId="616"/>
            <ac:spMk id="6" creationId="{DB723720-6058-4D1D-A0CE-9706B73066AE}"/>
          </ac:spMkLst>
        </pc:spChg>
        <pc:spChg chg="add del mod">
          <ac:chgData name="Renata de Lara Muylaert" userId="0fabd90f-a52b-48c0-a12d-08d59920b427" providerId="ADAL" clId="{804C5706-CA65-461A-89CB-E78242974A99}" dt="2022-06-13T21:22:56.719" v="329"/>
          <ac:spMkLst>
            <pc:docMk/>
            <pc:sldMk cId="3952757177" sldId="616"/>
            <ac:spMk id="7" creationId="{4B9CDA95-756A-459A-A6B3-DF171502CDB6}"/>
          </ac:spMkLst>
        </pc:spChg>
        <pc:spChg chg="add mod">
          <ac:chgData name="Renata de Lara Muylaert" userId="0fabd90f-a52b-48c0-a12d-08d59920b427" providerId="ADAL" clId="{804C5706-CA65-461A-89CB-E78242974A99}" dt="2022-06-13T21:29:42.779" v="657" actId="20577"/>
          <ac:spMkLst>
            <pc:docMk/>
            <pc:sldMk cId="3952757177" sldId="616"/>
            <ac:spMk id="8" creationId="{840413E6-B2C9-4738-8F65-3E971D79B7D7}"/>
          </ac:spMkLst>
        </pc:spChg>
        <pc:picChg chg="add mod">
          <ac:chgData name="Renata de Lara Muylaert" userId="0fabd90f-a52b-48c0-a12d-08d59920b427" providerId="ADAL" clId="{804C5706-CA65-461A-89CB-E78242974A99}" dt="2022-06-13T04:51:43.008" v="142" actId="1076"/>
          <ac:picMkLst>
            <pc:docMk/>
            <pc:sldMk cId="3952757177" sldId="616"/>
            <ac:picMk id="5" creationId="{9A90DEB7-1918-4FDF-BA0B-26C80785299A}"/>
          </ac:picMkLst>
        </pc:picChg>
      </pc:sldChg>
      <pc:sldChg chg="new del">
        <pc:chgData name="Renata de Lara Muylaert" userId="0fabd90f-a52b-48c0-a12d-08d59920b427" providerId="ADAL" clId="{804C5706-CA65-461A-89CB-E78242974A99}" dt="2022-06-13T21:23:29.232" v="385" actId="47"/>
        <pc:sldMkLst>
          <pc:docMk/>
          <pc:sldMk cId="505750825" sldId="617"/>
        </pc:sldMkLst>
      </pc:sldChg>
      <pc:sldChg chg="modSp new mod">
        <pc:chgData name="Renata de Lara Muylaert" userId="0fabd90f-a52b-48c0-a12d-08d59920b427" providerId="ADAL" clId="{804C5706-CA65-461A-89CB-E78242974A99}" dt="2022-06-15T04:39:25.221" v="1796" actId="20577"/>
        <pc:sldMkLst>
          <pc:docMk/>
          <pc:sldMk cId="1222973540" sldId="618"/>
        </pc:sldMkLst>
        <pc:spChg chg="mod">
          <ac:chgData name="Renata de Lara Muylaert" userId="0fabd90f-a52b-48c0-a12d-08d59920b427" providerId="ADAL" clId="{804C5706-CA65-461A-89CB-E78242974A99}" dt="2022-06-15T04:39:25.221" v="1796" actId="20577"/>
          <ac:spMkLst>
            <pc:docMk/>
            <pc:sldMk cId="1222973540" sldId="618"/>
            <ac:spMk id="2" creationId="{E71497D5-D7D1-45BD-A414-6BC960C392CF}"/>
          </ac:spMkLst>
        </pc:spChg>
      </pc:sldChg>
      <pc:sldChg chg="modSp new mod">
        <pc:chgData name="Renata de Lara Muylaert" userId="0fabd90f-a52b-48c0-a12d-08d59920b427" providerId="ADAL" clId="{804C5706-CA65-461A-89CB-E78242974A99}" dt="2022-06-14T06:21:50.630" v="1766" actId="20577"/>
        <pc:sldMkLst>
          <pc:docMk/>
          <pc:sldMk cId="477498068" sldId="619"/>
        </pc:sldMkLst>
        <pc:spChg chg="mod">
          <ac:chgData name="Renata de Lara Muylaert" userId="0fabd90f-a52b-48c0-a12d-08d59920b427" providerId="ADAL" clId="{804C5706-CA65-461A-89CB-E78242974A99}" dt="2022-06-13T21:55:52.331" v="1448" actId="20577"/>
          <ac:spMkLst>
            <pc:docMk/>
            <pc:sldMk cId="477498068" sldId="619"/>
            <ac:spMk id="2" creationId="{A2365849-4947-4DB8-9135-231EEC2517AE}"/>
          </ac:spMkLst>
        </pc:spChg>
        <pc:spChg chg="mod">
          <ac:chgData name="Renata de Lara Muylaert" userId="0fabd90f-a52b-48c0-a12d-08d59920b427" providerId="ADAL" clId="{804C5706-CA65-461A-89CB-E78242974A99}" dt="2022-06-14T06:21:50.630" v="1766" actId="20577"/>
          <ac:spMkLst>
            <pc:docMk/>
            <pc:sldMk cId="477498068" sldId="619"/>
            <ac:spMk id="3" creationId="{B8F29D8D-B996-4414-82EF-9D6AF22EAC59}"/>
          </ac:spMkLst>
        </pc:spChg>
        <pc:spChg chg="mod">
          <ac:chgData name="Renata de Lara Muylaert" userId="0fabd90f-a52b-48c0-a12d-08d59920b427" providerId="ADAL" clId="{804C5706-CA65-461A-89CB-E78242974A99}" dt="2022-06-13T21:33:33.261" v="1423" actId="27636"/>
          <ac:spMkLst>
            <pc:docMk/>
            <pc:sldMk cId="477498068" sldId="619"/>
            <ac:spMk id="4" creationId="{B0B86AAE-9B79-4A2F-A667-FF974DBFA79B}"/>
          </ac:spMkLst>
        </pc:spChg>
      </pc:sldChg>
      <pc:sldChg chg="addSp delSp modSp new del mod">
        <pc:chgData name="Renata de Lara Muylaert" userId="0fabd90f-a52b-48c0-a12d-08d59920b427" providerId="ADAL" clId="{804C5706-CA65-461A-89CB-E78242974A99}" dt="2022-06-14T06:43:02.181" v="1767" actId="47"/>
        <pc:sldMkLst>
          <pc:docMk/>
          <pc:sldMk cId="3496602961" sldId="620"/>
        </pc:sldMkLst>
        <pc:picChg chg="add">
          <ac:chgData name="Renata de Lara Muylaert" userId="0fabd90f-a52b-48c0-a12d-08d59920b427" providerId="ADAL" clId="{804C5706-CA65-461A-89CB-E78242974A99}" dt="2022-06-13T23:44:01.953" v="1450"/>
          <ac:picMkLst>
            <pc:docMk/>
            <pc:sldMk cId="3496602961" sldId="620"/>
            <ac:picMk id="4" creationId="{DB168CA5-1F24-4CF0-919B-F7AFE70FEBA4}"/>
          </ac:picMkLst>
        </pc:picChg>
        <pc:picChg chg="add del mod">
          <ac:chgData name="Renata de Lara Muylaert" userId="0fabd90f-a52b-48c0-a12d-08d59920b427" providerId="ADAL" clId="{804C5706-CA65-461A-89CB-E78242974A99}" dt="2022-06-13T23:44:08.261" v="1452" actId="478"/>
          <ac:picMkLst>
            <pc:docMk/>
            <pc:sldMk cId="3496602961" sldId="620"/>
            <ac:picMk id="5" creationId="{28F2FB7F-EBA2-49E4-9CB4-9165F47BE039}"/>
          </ac:picMkLst>
        </pc:picChg>
        <pc:picChg chg="add del mod">
          <ac:chgData name="Renata de Lara Muylaert" userId="0fabd90f-a52b-48c0-a12d-08d59920b427" providerId="ADAL" clId="{804C5706-CA65-461A-89CB-E78242974A99}" dt="2022-06-13T23:49:30.093" v="1464" actId="478"/>
          <ac:picMkLst>
            <pc:docMk/>
            <pc:sldMk cId="3496602961" sldId="620"/>
            <ac:picMk id="6" creationId="{EE9ED6EE-4936-4C01-8958-F368E3233464}"/>
          </ac:picMkLst>
        </pc:picChg>
        <pc:picChg chg="add del mod">
          <ac:chgData name="Renata de Lara Muylaert" userId="0fabd90f-a52b-48c0-a12d-08d59920b427" providerId="ADAL" clId="{804C5706-CA65-461A-89CB-E78242974A99}" dt="2022-06-13T23:49:28.641" v="1463" actId="478"/>
          <ac:picMkLst>
            <pc:docMk/>
            <pc:sldMk cId="3496602961" sldId="620"/>
            <ac:picMk id="7" creationId="{56CE85F1-5DD7-4BC9-B128-E5EDD4BB26AE}"/>
          </ac:picMkLst>
        </pc:picChg>
      </pc:sldChg>
    </pc:docChg>
  </pc:docChgLst>
  <pc:docChgLst>
    <pc:chgData name="Renata de Lara Muylaert" userId="0fabd90f-a52b-48c0-a12d-08d59920b427" providerId="ADAL" clId="{7648BF18-CC39-4BBF-9E2B-6D19FC4ED80A}"/>
    <pc:docChg chg="undo redo custSel addSld delSld modSld sldOrd">
      <pc:chgData name="Renata de Lara Muylaert" userId="0fabd90f-a52b-48c0-a12d-08d59920b427" providerId="ADAL" clId="{7648BF18-CC39-4BBF-9E2B-6D19FC4ED80A}" dt="2023-04-05T01:56:32.234" v="1393" actId="20577"/>
      <pc:docMkLst>
        <pc:docMk/>
      </pc:docMkLst>
      <pc:sldChg chg="addSp delSp modSp add mod">
        <pc:chgData name="Renata de Lara Muylaert" userId="0fabd90f-a52b-48c0-a12d-08d59920b427" providerId="ADAL" clId="{7648BF18-CC39-4BBF-9E2B-6D19FC4ED80A}" dt="2023-04-04T03:42:07.713" v="688" actId="478"/>
        <pc:sldMkLst>
          <pc:docMk/>
          <pc:sldMk cId="354554936" sldId="257"/>
        </pc:sldMkLst>
        <pc:spChg chg="add del mod">
          <ac:chgData name="Renata de Lara Muylaert" userId="0fabd90f-a52b-48c0-a12d-08d59920b427" providerId="ADAL" clId="{7648BF18-CC39-4BBF-9E2B-6D19FC4ED80A}" dt="2023-04-04T03:42:07.713" v="688" actId="478"/>
          <ac:spMkLst>
            <pc:docMk/>
            <pc:sldMk cId="354554936" sldId="257"/>
            <ac:spMk id="5" creationId="{713C2C40-0E65-35D5-807B-2E7095C848E1}"/>
          </ac:spMkLst>
        </pc:spChg>
        <pc:picChg chg="mod">
          <ac:chgData name="Renata de Lara Muylaert" userId="0fabd90f-a52b-48c0-a12d-08d59920b427" providerId="ADAL" clId="{7648BF18-CC39-4BBF-9E2B-6D19FC4ED80A}" dt="2023-04-04T03:40:46.888" v="675" actId="1076"/>
          <ac:picMkLst>
            <pc:docMk/>
            <pc:sldMk cId="354554936" sldId="257"/>
            <ac:picMk id="4" creationId="{27201D90-B99D-F991-CDC5-B79D6D475066}"/>
          </ac:picMkLst>
        </pc:picChg>
      </pc:sldChg>
      <pc:sldChg chg="addSp delSp modSp mod">
        <pc:chgData name="Renata de Lara Muylaert" userId="0fabd90f-a52b-48c0-a12d-08d59920b427" providerId="ADAL" clId="{7648BF18-CC39-4BBF-9E2B-6D19FC4ED80A}" dt="2023-04-04T03:39:45.761" v="662" actId="478"/>
        <pc:sldMkLst>
          <pc:docMk/>
          <pc:sldMk cId="1730304216" sldId="582"/>
        </pc:sldMkLst>
        <pc:spChg chg="mod">
          <ac:chgData name="Renata de Lara Muylaert" userId="0fabd90f-a52b-48c0-a12d-08d59920b427" providerId="ADAL" clId="{7648BF18-CC39-4BBF-9E2B-6D19FC4ED80A}" dt="2023-04-04T03:38:21.838" v="645" actId="20577"/>
          <ac:spMkLst>
            <pc:docMk/>
            <pc:sldMk cId="1730304216" sldId="582"/>
            <ac:spMk id="2" creationId="{191E4A08-F3C9-419E-BEFF-39E11603F9DE}"/>
          </ac:spMkLst>
        </pc:spChg>
        <pc:spChg chg="add del mod">
          <ac:chgData name="Renata de Lara Muylaert" userId="0fabd90f-a52b-48c0-a12d-08d59920b427" providerId="ADAL" clId="{7648BF18-CC39-4BBF-9E2B-6D19FC4ED80A}" dt="2023-04-04T03:39:00.985" v="653" actId="478"/>
          <ac:spMkLst>
            <pc:docMk/>
            <pc:sldMk cId="1730304216" sldId="582"/>
            <ac:spMk id="4" creationId="{E3DC01AA-BF69-1365-E066-F3A80D168D66}"/>
          </ac:spMkLst>
        </pc:spChg>
        <pc:spChg chg="mod">
          <ac:chgData name="Renata de Lara Muylaert" userId="0fabd90f-a52b-48c0-a12d-08d59920b427" providerId="ADAL" clId="{7648BF18-CC39-4BBF-9E2B-6D19FC4ED80A}" dt="2023-04-04T03:38:40.538" v="648" actId="1076"/>
          <ac:spMkLst>
            <pc:docMk/>
            <pc:sldMk cId="1730304216" sldId="582"/>
            <ac:spMk id="6" creationId="{2CFB3CAD-4D57-4894-B3A6-ADE35CD35CBB}"/>
          </ac:spMkLst>
        </pc:spChg>
        <pc:spChg chg="mod">
          <ac:chgData name="Renata de Lara Muylaert" userId="0fabd90f-a52b-48c0-a12d-08d59920b427" providerId="ADAL" clId="{7648BF18-CC39-4BBF-9E2B-6D19FC4ED80A}" dt="2023-04-04T03:38:40.538" v="648" actId="1076"/>
          <ac:spMkLst>
            <pc:docMk/>
            <pc:sldMk cId="1730304216" sldId="582"/>
            <ac:spMk id="7" creationId="{F7B3B716-74D4-48DA-80A0-7D00D2FCFC34}"/>
          </ac:spMkLst>
        </pc:spChg>
        <pc:spChg chg="mod">
          <ac:chgData name="Renata de Lara Muylaert" userId="0fabd90f-a52b-48c0-a12d-08d59920b427" providerId="ADAL" clId="{7648BF18-CC39-4BBF-9E2B-6D19FC4ED80A}" dt="2023-04-04T03:38:40.538" v="648" actId="1076"/>
          <ac:spMkLst>
            <pc:docMk/>
            <pc:sldMk cId="1730304216" sldId="582"/>
            <ac:spMk id="8" creationId="{FB1416FF-9418-49C9-9081-BC518DC2B831}"/>
          </ac:spMkLst>
        </pc:spChg>
        <pc:spChg chg="mod">
          <ac:chgData name="Renata de Lara Muylaert" userId="0fabd90f-a52b-48c0-a12d-08d59920b427" providerId="ADAL" clId="{7648BF18-CC39-4BBF-9E2B-6D19FC4ED80A}" dt="2023-04-04T03:38:40.538" v="648" actId="1076"/>
          <ac:spMkLst>
            <pc:docMk/>
            <pc:sldMk cId="1730304216" sldId="582"/>
            <ac:spMk id="10" creationId="{F65E7C35-9F37-4F10-AB09-4B4CC8AE1C86}"/>
          </ac:spMkLst>
        </pc:spChg>
        <pc:spChg chg="mod">
          <ac:chgData name="Renata de Lara Muylaert" userId="0fabd90f-a52b-48c0-a12d-08d59920b427" providerId="ADAL" clId="{7648BF18-CC39-4BBF-9E2B-6D19FC4ED80A}" dt="2023-04-04T03:38:40.538" v="648" actId="1076"/>
          <ac:spMkLst>
            <pc:docMk/>
            <pc:sldMk cId="1730304216" sldId="582"/>
            <ac:spMk id="13" creationId="{DE9E4232-D5BD-427B-BE96-8774E20E007D}"/>
          </ac:spMkLst>
        </pc:spChg>
        <pc:spChg chg="mod">
          <ac:chgData name="Renata de Lara Muylaert" userId="0fabd90f-a52b-48c0-a12d-08d59920b427" providerId="ADAL" clId="{7648BF18-CC39-4BBF-9E2B-6D19FC4ED80A}" dt="2023-04-04T03:38:40.538" v="648" actId="1076"/>
          <ac:spMkLst>
            <pc:docMk/>
            <pc:sldMk cId="1730304216" sldId="582"/>
            <ac:spMk id="20" creationId="{1FA7920C-A6F5-42EE-ADC3-50AF0D4E6B01}"/>
          </ac:spMkLst>
        </pc:spChg>
        <pc:spChg chg="mod">
          <ac:chgData name="Renata de Lara Muylaert" userId="0fabd90f-a52b-48c0-a12d-08d59920b427" providerId="ADAL" clId="{7648BF18-CC39-4BBF-9E2B-6D19FC4ED80A}" dt="2023-04-04T03:38:40.538" v="648" actId="1076"/>
          <ac:spMkLst>
            <pc:docMk/>
            <pc:sldMk cId="1730304216" sldId="582"/>
            <ac:spMk id="23" creationId="{6906A73A-4002-49DA-A203-866549CB62EA}"/>
          </ac:spMkLst>
        </pc:spChg>
        <pc:spChg chg="mod">
          <ac:chgData name="Renata de Lara Muylaert" userId="0fabd90f-a52b-48c0-a12d-08d59920b427" providerId="ADAL" clId="{7648BF18-CC39-4BBF-9E2B-6D19FC4ED80A}" dt="2023-04-04T03:38:40.538" v="648" actId="1076"/>
          <ac:spMkLst>
            <pc:docMk/>
            <pc:sldMk cId="1730304216" sldId="582"/>
            <ac:spMk id="26" creationId="{AAF8B8E6-9B41-4EA7-A0F2-B3F64C77F50C}"/>
          </ac:spMkLst>
        </pc:spChg>
        <pc:spChg chg="mod">
          <ac:chgData name="Renata de Lara Muylaert" userId="0fabd90f-a52b-48c0-a12d-08d59920b427" providerId="ADAL" clId="{7648BF18-CC39-4BBF-9E2B-6D19FC4ED80A}" dt="2023-04-04T03:38:40.538" v="648" actId="1076"/>
          <ac:spMkLst>
            <pc:docMk/>
            <pc:sldMk cId="1730304216" sldId="582"/>
            <ac:spMk id="27" creationId="{86602B6A-0D6C-4D68-A561-70BF423FB61A}"/>
          </ac:spMkLst>
        </pc:spChg>
        <pc:spChg chg="del">
          <ac:chgData name="Renata de Lara Muylaert" userId="0fabd90f-a52b-48c0-a12d-08d59920b427" providerId="ADAL" clId="{7648BF18-CC39-4BBF-9E2B-6D19FC4ED80A}" dt="2023-04-04T03:37:15.473" v="622" actId="478"/>
          <ac:spMkLst>
            <pc:docMk/>
            <pc:sldMk cId="1730304216" sldId="582"/>
            <ac:spMk id="28" creationId="{7C2F565E-8C81-4AD5-B71D-F13099F0C38A}"/>
          </ac:spMkLst>
        </pc:spChg>
        <pc:spChg chg="mod">
          <ac:chgData name="Renata de Lara Muylaert" userId="0fabd90f-a52b-48c0-a12d-08d59920b427" providerId="ADAL" clId="{7648BF18-CC39-4BBF-9E2B-6D19FC4ED80A}" dt="2023-04-04T03:38:40.538" v="648" actId="1076"/>
          <ac:spMkLst>
            <pc:docMk/>
            <pc:sldMk cId="1730304216" sldId="582"/>
            <ac:spMk id="32" creationId="{97D99DB3-03C1-4072-9410-97EAD9B7D10E}"/>
          </ac:spMkLst>
        </pc:spChg>
        <pc:spChg chg="mod">
          <ac:chgData name="Renata de Lara Muylaert" userId="0fabd90f-a52b-48c0-a12d-08d59920b427" providerId="ADAL" clId="{7648BF18-CC39-4BBF-9E2B-6D19FC4ED80A}" dt="2023-04-04T03:38:40.538" v="648" actId="1076"/>
          <ac:spMkLst>
            <pc:docMk/>
            <pc:sldMk cId="1730304216" sldId="582"/>
            <ac:spMk id="33" creationId="{49AE0E53-4FEB-4F68-B827-EA53011A3053}"/>
          </ac:spMkLst>
        </pc:spChg>
        <pc:spChg chg="mod">
          <ac:chgData name="Renata de Lara Muylaert" userId="0fabd90f-a52b-48c0-a12d-08d59920b427" providerId="ADAL" clId="{7648BF18-CC39-4BBF-9E2B-6D19FC4ED80A}" dt="2023-04-04T03:38:40.538" v="648" actId="1076"/>
          <ac:spMkLst>
            <pc:docMk/>
            <pc:sldMk cId="1730304216" sldId="582"/>
            <ac:spMk id="38" creationId="{7EBF5AF7-7E60-4BDD-A146-BBC0DD18A7D2}"/>
          </ac:spMkLst>
        </pc:spChg>
        <pc:spChg chg="mod">
          <ac:chgData name="Renata de Lara Muylaert" userId="0fabd90f-a52b-48c0-a12d-08d59920b427" providerId="ADAL" clId="{7648BF18-CC39-4BBF-9E2B-6D19FC4ED80A}" dt="2023-04-04T03:38:40.538" v="648" actId="1076"/>
          <ac:spMkLst>
            <pc:docMk/>
            <pc:sldMk cId="1730304216" sldId="582"/>
            <ac:spMk id="45" creationId="{06F7D597-A9E5-418A-9D6D-12BD1F327749}"/>
          </ac:spMkLst>
        </pc:spChg>
        <pc:picChg chg="add mod">
          <ac:chgData name="Renata de Lara Muylaert" userId="0fabd90f-a52b-48c0-a12d-08d59920b427" providerId="ADAL" clId="{7648BF18-CC39-4BBF-9E2B-6D19FC4ED80A}" dt="2023-04-04T03:37:23.008" v="630" actId="1076"/>
          <ac:picMkLst>
            <pc:docMk/>
            <pc:sldMk cId="1730304216" sldId="582"/>
            <ac:picMk id="3" creationId="{A3916FB6-2180-15F3-40F3-ED7789469DE5}"/>
          </ac:picMkLst>
        </pc:picChg>
        <pc:picChg chg="mod">
          <ac:chgData name="Renata de Lara Muylaert" userId="0fabd90f-a52b-48c0-a12d-08d59920b427" providerId="ADAL" clId="{7648BF18-CC39-4BBF-9E2B-6D19FC4ED80A}" dt="2023-04-04T03:38:40.538" v="648" actId="1076"/>
          <ac:picMkLst>
            <pc:docMk/>
            <pc:sldMk cId="1730304216" sldId="582"/>
            <ac:picMk id="5" creationId="{5F4593F4-3ECC-4765-9AE4-A7B5CE18292A}"/>
          </ac:picMkLst>
        </pc:picChg>
        <pc:picChg chg="add del mod">
          <ac:chgData name="Renata de Lara Muylaert" userId="0fabd90f-a52b-48c0-a12d-08d59920b427" providerId="ADAL" clId="{7648BF18-CC39-4BBF-9E2B-6D19FC4ED80A}" dt="2023-04-04T03:39:45.761" v="662" actId="478"/>
          <ac:picMkLst>
            <pc:docMk/>
            <pc:sldMk cId="1730304216" sldId="582"/>
            <ac:picMk id="11" creationId="{458A7716-8E26-A2FD-8CF3-29D52CEB6130}"/>
          </ac:picMkLst>
        </pc:picChg>
        <pc:picChg chg="mod">
          <ac:chgData name="Renata de Lara Muylaert" userId="0fabd90f-a52b-48c0-a12d-08d59920b427" providerId="ADAL" clId="{7648BF18-CC39-4BBF-9E2B-6D19FC4ED80A}" dt="2023-04-04T03:37:25.585" v="631" actId="1076"/>
          <ac:picMkLst>
            <pc:docMk/>
            <pc:sldMk cId="1730304216" sldId="582"/>
            <ac:picMk id="18" creationId="{17B4EB72-A8FD-488A-9E12-29247999A5EA}"/>
          </ac:picMkLst>
        </pc:picChg>
        <pc:cxnChg chg="mod">
          <ac:chgData name="Renata de Lara Muylaert" userId="0fabd90f-a52b-48c0-a12d-08d59920b427" providerId="ADAL" clId="{7648BF18-CC39-4BBF-9E2B-6D19FC4ED80A}" dt="2023-04-04T03:38:40.538" v="648" actId="1076"/>
          <ac:cxnSpMkLst>
            <pc:docMk/>
            <pc:sldMk cId="1730304216" sldId="582"/>
            <ac:cxnSpMk id="12" creationId="{91515332-13D9-4B2C-9B64-EC4BB15A5211}"/>
          </ac:cxnSpMkLst>
        </pc:cxnChg>
        <pc:cxnChg chg="mod">
          <ac:chgData name="Renata de Lara Muylaert" userId="0fabd90f-a52b-48c0-a12d-08d59920b427" providerId="ADAL" clId="{7648BF18-CC39-4BBF-9E2B-6D19FC4ED80A}" dt="2023-04-04T03:38:40.538" v="648" actId="1076"/>
          <ac:cxnSpMkLst>
            <pc:docMk/>
            <pc:sldMk cId="1730304216" sldId="582"/>
            <ac:cxnSpMk id="14" creationId="{3EC8151F-B77A-46CD-857F-B483B282E9F0}"/>
          </ac:cxnSpMkLst>
        </pc:cxnChg>
        <pc:cxnChg chg="mod">
          <ac:chgData name="Renata de Lara Muylaert" userId="0fabd90f-a52b-48c0-a12d-08d59920b427" providerId="ADAL" clId="{7648BF18-CC39-4BBF-9E2B-6D19FC4ED80A}" dt="2023-04-04T03:38:40.538" v="648" actId="1076"/>
          <ac:cxnSpMkLst>
            <pc:docMk/>
            <pc:sldMk cId="1730304216" sldId="582"/>
            <ac:cxnSpMk id="17" creationId="{A030C217-8005-487E-8DD8-45048E0A4B22}"/>
          </ac:cxnSpMkLst>
        </pc:cxnChg>
        <pc:cxnChg chg="mod">
          <ac:chgData name="Renata de Lara Muylaert" userId="0fabd90f-a52b-48c0-a12d-08d59920b427" providerId="ADAL" clId="{7648BF18-CC39-4BBF-9E2B-6D19FC4ED80A}" dt="2023-04-04T03:38:40.538" v="648" actId="1076"/>
          <ac:cxnSpMkLst>
            <pc:docMk/>
            <pc:sldMk cId="1730304216" sldId="582"/>
            <ac:cxnSpMk id="21" creationId="{4BCA1AD0-0522-4FDC-94F7-2582E07A8B29}"/>
          </ac:cxnSpMkLst>
        </pc:cxnChg>
        <pc:cxnChg chg="mod">
          <ac:chgData name="Renata de Lara Muylaert" userId="0fabd90f-a52b-48c0-a12d-08d59920b427" providerId="ADAL" clId="{7648BF18-CC39-4BBF-9E2B-6D19FC4ED80A}" dt="2023-04-04T03:38:40.538" v="648" actId="1076"/>
          <ac:cxnSpMkLst>
            <pc:docMk/>
            <pc:sldMk cId="1730304216" sldId="582"/>
            <ac:cxnSpMk id="22" creationId="{19231965-1AC4-42C6-98BA-55D0B8CFD410}"/>
          </ac:cxnSpMkLst>
        </pc:cxnChg>
        <pc:cxnChg chg="mod">
          <ac:chgData name="Renata de Lara Muylaert" userId="0fabd90f-a52b-48c0-a12d-08d59920b427" providerId="ADAL" clId="{7648BF18-CC39-4BBF-9E2B-6D19FC4ED80A}" dt="2023-04-04T03:38:40.538" v="648" actId="1076"/>
          <ac:cxnSpMkLst>
            <pc:docMk/>
            <pc:sldMk cId="1730304216" sldId="582"/>
            <ac:cxnSpMk id="25" creationId="{0961F706-AE14-4DF4-990A-E4B8D18157D9}"/>
          </ac:cxnSpMkLst>
        </pc:cxnChg>
        <pc:cxnChg chg="mod">
          <ac:chgData name="Renata de Lara Muylaert" userId="0fabd90f-a52b-48c0-a12d-08d59920b427" providerId="ADAL" clId="{7648BF18-CC39-4BBF-9E2B-6D19FC4ED80A}" dt="2023-04-04T03:38:40.538" v="648" actId="1076"/>
          <ac:cxnSpMkLst>
            <pc:docMk/>
            <pc:sldMk cId="1730304216" sldId="582"/>
            <ac:cxnSpMk id="29" creationId="{F1141E29-6E2D-4B8D-9C69-D9D526206B2D}"/>
          </ac:cxnSpMkLst>
        </pc:cxnChg>
        <pc:cxnChg chg="mod">
          <ac:chgData name="Renata de Lara Muylaert" userId="0fabd90f-a52b-48c0-a12d-08d59920b427" providerId="ADAL" clId="{7648BF18-CC39-4BBF-9E2B-6D19FC4ED80A}" dt="2023-04-04T03:38:40.538" v="648" actId="1076"/>
          <ac:cxnSpMkLst>
            <pc:docMk/>
            <pc:sldMk cId="1730304216" sldId="582"/>
            <ac:cxnSpMk id="34" creationId="{95CC939B-8902-4425-92F6-1FEFB6825CFF}"/>
          </ac:cxnSpMkLst>
        </pc:cxnChg>
        <pc:cxnChg chg="mod">
          <ac:chgData name="Renata de Lara Muylaert" userId="0fabd90f-a52b-48c0-a12d-08d59920b427" providerId="ADAL" clId="{7648BF18-CC39-4BBF-9E2B-6D19FC4ED80A}" dt="2023-04-04T03:38:40.538" v="648" actId="1076"/>
          <ac:cxnSpMkLst>
            <pc:docMk/>
            <pc:sldMk cId="1730304216" sldId="582"/>
            <ac:cxnSpMk id="39" creationId="{1F37251D-953A-4420-AD68-19BD8CE7134D}"/>
          </ac:cxnSpMkLst>
        </pc:cxnChg>
        <pc:cxnChg chg="mod">
          <ac:chgData name="Renata de Lara Muylaert" userId="0fabd90f-a52b-48c0-a12d-08d59920b427" providerId="ADAL" clId="{7648BF18-CC39-4BBF-9E2B-6D19FC4ED80A}" dt="2023-04-04T03:38:40.538" v="648" actId="1076"/>
          <ac:cxnSpMkLst>
            <pc:docMk/>
            <pc:sldMk cId="1730304216" sldId="582"/>
            <ac:cxnSpMk id="46" creationId="{448893F8-BAF5-4697-BED7-C5747A2E0B23}"/>
          </ac:cxnSpMkLst>
        </pc:cxnChg>
      </pc:sldChg>
      <pc:sldChg chg="addSp delSp modSp mod">
        <pc:chgData name="Renata de Lara Muylaert" userId="0fabd90f-a52b-48c0-a12d-08d59920b427" providerId="ADAL" clId="{7648BF18-CC39-4BBF-9E2B-6D19FC4ED80A}" dt="2023-04-04T03:47:35.236" v="881" actId="21"/>
        <pc:sldMkLst>
          <pc:docMk/>
          <pc:sldMk cId="1372864335" sldId="610"/>
        </pc:sldMkLst>
        <pc:spChg chg="add del mod">
          <ac:chgData name="Renata de Lara Muylaert" userId="0fabd90f-a52b-48c0-a12d-08d59920b427" providerId="ADAL" clId="{7648BF18-CC39-4BBF-9E2B-6D19FC4ED80A}" dt="2023-04-04T03:41:49.885" v="681"/>
          <ac:spMkLst>
            <pc:docMk/>
            <pc:sldMk cId="1372864335" sldId="610"/>
            <ac:spMk id="2" creationId="{6847808E-702A-8C05-9E76-708F64E74D59}"/>
          </ac:spMkLst>
        </pc:spChg>
        <pc:spChg chg="mod">
          <ac:chgData name="Renata de Lara Muylaert" userId="0fabd90f-a52b-48c0-a12d-08d59920b427" providerId="ADAL" clId="{7648BF18-CC39-4BBF-9E2B-6D19FC4ED80A}" dt="2023-04-04T03:43:14.137" v="732" actId="20577"/>
          <ac:spMkLst>
            <pc:docMk/>
            <pc:sldMk cId="1372864335" sldId="610"/>
            <ac:spMk id="5" creationId="{F861F484-C95C-4B1D-A237-3FCEAF57BA52}"/>
          </ac:spMkLst>
        </pc:spChg>
        <pc:spChg chg="add del">
          <ac:chgData name="Renata de Lara Muylaert" userId="0fabd90f-a52b-48c0-a12d-08d59920b427" providerId="ADAL" clId="{7648BF18-CC39-4BBF-9E2B-6D19FC4ED80A}" dt="2023-04-04T03:47:35.236" v="881" actId="21"/>
          <ac:spMkLst>
            <pc:docMk/>
            <pc:sldMk cId="1372864335" sldId="610"/>
            <ac:spMk id="7" creationId="{EB66C8BD-8A00-43CA-B132-C0B72319A3D4}"/>
          </ac:spMkLst>
        </pc:spChg>
      </pc:sldChg>
      <pc:sldChg chg="del">
        <pc:chgData name="Renata de Lara Muylaert" userId="0fabd90f-a52b-48c0-a12d-08d59920b427" providerId="ADAL" clId="{7648BF18-CC39-4BBF-9E2B-6D19FC4ED80A}" dt="2023-04-04T03:39:34.977" v="658" actId="47"/>
        <pc:sldMkLst>
          <pc:docMk/>
          <pc:sldMk cId="2430289295" sldId="611"/>
        </pc:sldMkLst>
      </pc:sldChg>
      <pc:sldChg chg="del">
        <pc:chgData name="Renata de Lara Muylaert" userId="0fabd90f-a52b-48c0-a12d-08d59920b427" providerId="ADAL" clId="{7648BF18-CC39-4BBF-9E2B-6D19FC4ED80A}" dt="2023-04-04T03:36:55.040" v="617" actId="47"/>
        <pc:sldMkLst>
          <pc:docMk/>
          <pc:sldMk cId="1476895083" sldId="612"/>
        </pc:sldMkLst>
      </pc:sldChg>
      <pc:sldChg chg="del">
        <pc:chgData name="Renata de Lara Muylaert" userId="0fabd90f-a52b-48c0-a12d-08d59920b427" providerId="ADAL" clId="{7648BF18-CC39-4BBF-9E2B-6D19FC4ED80A}" dt="2023-04-04T03:40:03.313" v="666" actId="47"/>
        <pc:sldMkLst>
          <pc:docMk/>
          <pc:sldMk cId="3003528426" sldId="613"/>
        </pc:sldMkLst>
      </pc:sldChg>
      <pc:sldChg chg="modSp add del mod ord">
        <pc:chgData name="Renata de Lara Muylaert" userId="0fabd90f-a52b-48c0-a12d-08d59920b427" providerId="ADAL" clId="{7648BF18-CC39-4BBF-9E2B-6D19FC4ED80A}" dt="2023-04-04T03:41:40.082" v="679" actId="47"/>
        <pc:sldMkLst>
          <pc:docMk/>
          <pc:sldMk cId="218851806" sldId="614"/>
        </pc:sldMkLst>
        <pc:spChg chg="mod">
          <ac:chgData name="Renata de Lara Muylaert" userId="0fabd90f-a52b-48c0-a12d-08d59920b427" providerId="ADAL" clId="{7648BF18-CC39-4BBF-9E2B-6D19FC4ED80A}" dt="2023-04-04T03:40:50.720" v="676" actId="1076"/>
          <ac:spMkLst>
            <pc:docMk/>
            <pc:sldMk cId="218851806" sldId="614"/>
            <ac:spMk id="6" creationId="{267F502F-A1BA-4C12-879C-2A74F0AF2D01}"/>
          </ac:spMkLst>
        </pc:spChg>
      </pc:sldChg>
      <pc:sldChg chg="del">
        <pc:chgData name="Renata de Lara Muylaert" userId="0fabd90f-a52b-48c0-a12d-08d59920b427" providerId="ADAL" clId="{7648BF18-CC39-4BBF-9E2B-6D19FC4ED80A}" dt="2023-04-04T03:40:04.584" v="667" actId="47"/>
        <pc:sldMkLst>
          <pc:docMk/>
          <pc:sldMk cId="166250204" sldId="615"/>
        </pc:sldMkLst>
      </pc:sldChg>
      <pc:sldChg chg="ord">
        <pc:chgData name="Renata de Lara Muylaert" userId="0fabd90f-a52b-48c0-a12d-08d59920b427" providerId="ADAL" clId="{7648BF18-CC39-4BBF-9E2B-6D19FC4ED80A}" dt="2023-04-04T03:40:23.633" v="671"/>
        <pc:sldMkLst>
          <pc:docMk/>
          <pc:sldMk cId="3952757177" sldId="616"/>
        </pc:sldMkLst>
      </pc:sldChg>
      <pc:sldChg chg="addSp delSp modSp mod">
        <pc:chgData name="Renata de Lara Muylaert" userId="0fabd90f-a52b-48c0-a12d-08d59920b427" providerId="ADAL" clId="{7648BF18-CC39-4BBF-9E2B-6D19FC4ED80A}" dt="2023-04-05T01:56:32.234" v="1393" actId="20577"/>
        <pc:sldMkLst>
          <pc:docMk/>
          <pc:sldMk cId="1222973540" sldId="618"/>
        </pc:sldMkLst>
        <pc:spChg chg="mod">
          <ac:chgData name="Renata de Lara Muylaert" userId="0fabd90f-a52b-48c0-a12d-08d59920b427" providerId="ADAL" clId="{7648BF18-CC39-4BBF-9E2B-6D19FC4ED80A}" dt="2023-04-05T01:53:51.370" v="1336" actId="20577"/>
          <ac:spMkLst>
            <pc:docMk/>
            <pc:sldMk cId="1222973540" sldId="618"/>
            <ac:spMk id="2" creationId="{E71497D5-D7D1-45BD-A414-6BC960C392CF}"/>
          </ac:spMkLst>
        </pc:spChg>
        <pc:spChg chg="mod">
          <ac:chgData name="Renata de Lara Muylaert" userId="0fabd90f-a52b-48c0-a12d-08d59920b427" providerId="ADAL" clId="{7648BF18-CC39-4BBF-9E2B-6D19FC4ED80A}" dt="2023-04-05T01:56:32.234" v="1393" actId="20577"/>
          <ac:spMkLst>
            <pc:docMk/>
            <pc:sldMk cId="1222973540" sldId="618"/>
            <ac:spMk id="3" creationId="{3AA3E674-0ED5-4BCC-A455-11361FE3EED4}"/>
          </ac:spMkLst>
        </pc:spChg>
        <pc:picChg chg="add del mod">
          <ac:chgData name="Renata de Lara Muylaert" userId="0fabd90f-a52b-48c0-a12d-08d59920b427" providerId="ADAL" clId="{7648BF18-CC39-4BBF-9E2B-6D19FC4ED80A}" dt="2023-04-04T03:37:10.259" v="621" actId="21"/>
          <ac:picMkLst>
            <pc:docMk/>
            <pc:sldMk cId="1222973540" sldId="618"/>
            <ac:picMk id="4" creationId="{83381C01-B75E-0F03-A29D-6C12B5C48098}"/>
          </ac:picMkLst>
        </pc:picChg>
      </pc:sldChg>
      <pc:sldChg chg="del">
        <pc:chgData name="Renata de Lara Muylaert" userId="0fabd90f-a52b-48c0-a12d-08d59920b427" providerId="ADAL" clId="{7648BF18-CC39-4BBF-9E2B-6D19FC4ED80A}" dt="2023-04-04T03:36:53.041" v="616" actId="47"/>
        <pc:sldMkLst>
          <pc:docMk/>
          <pc:sldMk cId="477498068" sldId="619"/>
        </pc:sldMkLst>
      </pc:sldChg>
      <pc:sldChg chg="addSp new ord">
        <pc:chgData name="Renata de Lara Muylaert" userId="0fabd90f-a52b-48c0-a12d-08d59920b427" providerId="ADAL" clId="{7648BF18-CC39-4BBF-9E2B-6D19FC4ED80A}" dt="2023-04-04T03:42:21.953" v="690"/>
        <pc:sldMkLst>
          <pc:docMk/>
          <pc:sldMk cId="70768233" sldId="620"/>
        </pc:sldMkLst>
        <pc:picChg chg="add">
          <ac:chgData name="Renata de Lara Muylaert" userId="0fabd90f-a52b-48c0-a12d-08d59920b427" providerId="ADAL" clId="{7648BF18-CC39-4BBF-9E2B-6D19FC4ED80A}" dt="2023-03-27T01:10:53.775" v="2"/>
          <ac:picMkLst>
            <pc:docMk/>
            <pc:sldMk cId="70768233" sldId="620"/>
            <ac:picMk id="1026" creationId="{BE0E7755-FAB9-5FFA-3568-8FCE19DE6C7F}"/>
          </ac:picMkLst>
        </pc:picChg>
      </pc:sldChg>
      <pc:sldChg chg="addSp new del">
        <pc:chgData name="Renata de Lara Muylaert" userId="0fabd90f-a52b-48c0-a12d-08d59920b427" providerId="ADAL" clId="{7648BF18-CC39-4BBF-9E2B-6D19FC4ED80A}" dt="2023-03-27T02:07:10.040" v="139" actId="47"/>
        <pc:sldMkLst>
          <pc:docMk/>
          <pc:sldMk cId="737242091" sldId="621"/>
        </pc:sldMkLst>
        <pc:spChg chg="add">
          <ac:chgData name="Renata de Lara Muylaert" userId="0fabd90f-a52b-48c0-a12d-08d59920b427" providerId="ADAL" clId="{7648BF18-CC39-4BBF-9E2B-6D19FC4ED80A}" dt="2023-03-27T01:51:40.702" v="4"/>
          <ac:spMkLst>
            <pc:docMk/>
            <pc:sldMk cId="737242091" sldId="621"/>
            <ac:spMk id="4" creationId="{2570E625-B05D-C959-D558-4D82F7D182EF}"/>
          </ac:spMkLst>
        </pc:spChg>
        <pc:picChg chg="add">
          <ac:chgData name="Renata de Lara Muylaert" userId="0fabd90f-a52b-48c0-a12d-08d59920b427" providerId="ADAL" clId="{7648BF18-CC39-4BBF-9E2B-6D19FC4ED80A}" dt="2023-03-27T01:51:42.558" v="5"/>
          <ac:picMkLst>
            <pc:docMk/>
            <pc:sldMk cId="737242091" sldId="621"/>
            <ac:picMk id="5" creationId="{9BDF0797-711A-6FBA-EBC5-39CF93F9CA3D}"/>
          </ac:picMkLst>
        </pc:picChg>
      </pc:sldChg>
      <pc:sldChg chg="addSp new del">
        <pc:chgData name="Renata de Lara Muylaert" userId="0fabd90f-a52b-48c0-a12d-08d59920b427" providerId="ADAL" clId="{7648BF18-CC39-4BBF-9E2B-6D19FC4ED80A}" dt="2023-03-27T02:07:11.599" v="140" actId="47"/>
        <pc:sldMkLst>
          <pc:docMk/>
          <pc:sldMk cId="197778499" sldId="622"/>
        </pc:sldMkLst>
        <pc:picChg chg="add">
          <ac:chgData name="Renata de Lara Muylaert" userId="0fabd90f-a52b-48c0-a12d-08d59920b427" providerId="ADAL" clId="{7648BF18-CC39-4BBF-9E2B-6D19FC4ED80A}" dt="2023-03-27T01:52:18.104" v="7"/>
          <ac:picMkLst>
            <pc:docMk/>
            <pc:sldMk cId="197778499" sldId="622"/>
            <ac:picMk id="4" creationId="{49759842-7659-BAF4-55E8-60931AB8EF38}"/>
          </ac:picMkLst>
        </pc:picChg>
      </pc:sldChg>
      <pc:sldChg chg="new del">
        <pc:chgData name="Renata de Lara Muylaert" userId="0fabd90f-a52b-48c0-a12d-08d59920b427" providerId="ADAL" clId="{7648BF18-CC39-4BBF-9E2B-6D19FC4ED80A}" dt="2023-03-28T00:58:21.800" v="481" actId="47"/>
        <pc:sldMkLst>
          <pc:docMk/>
          <pc:sldMk cId="477367259" sldId="623"/>
        </pc:sldMkLst>
      </pc:sldChg>
      <pc:sldChg chg="addSp modSp new del mod">
        <pc:chgData name="Renata de Lara Muylaert" userId="0fabd90f-a52b-48c0-a12d-08d59920b427" providerId="ADAL" clId="{7648BF18-CC39-4BBF-9E2B-6D19FC4ED80A}" dt="2023-04-05T01:52:21.653" v="1173" actId="47"/>
        <pc:sldMkLst>
          <pc:docMk/>
          <pc:sldMk cId="2718980185" sldId="624"/>
        </pc:sldMkLst>
        <pc:spChg chg="mod">
          <ac:chgData name="Renata de Lara Muylaert" userId="0fabd90f-a52b-48c0-a12d-08d59920b427" providerId="ADAL" clId="{7648BF18-CC39-4BBF-9E2B-6D19FC4ED80A}" dt="2023-03-27T01:53:02.010" v="21" actId="20577"/>
          <ac:spMkLst>
            <pc:docMk/>
            <pc:sldMk cId="2718980185" sldId="624"/>
            <ac:spMk id="2" creationId="{AE1FBCBF-F1ED-9189-10BD-18F0974F78D9}"/>
          </ac:spMkLst>
        </pc:spChg>
        <pc:spChg chg="mod">
          <ac:chgData name="Renata de Lara Muylaert" userId="0fabd90f-a52b-48c0-a12d-08d59920b427" providerId="ADAL" clId="{7648BF18-CC39-4BBF-9E2B-6D19FC4ED80A}" dt="2023-03-27T01:53:08.018" v="46" actId="20577"/>
          <ac:spMkLst>
            <pc:docMk/>
            <pc:sldMk cId="2718980185" sldId="624"/>
            <ac:spMk id="3" creationId="{83310579-6E95-3525-052B-CBE85E42FC88}"/>
          </ac:spMkLst>
        </pc:spChg>
        <pc:picChg chg="add mod">
          <ac:chgData name="Renata de Lara Muylaert" userId="0fabd90f-a52b-48c0-a12d-08d59920b427" providerId="ADAL" clId="{7648BF18-CC39-4BBF-9E2B-6D19FC4ED80A}" dt="2023-03-27T01:59:45.776" v="135" actId="1076"/>
          <ac:picMkLst>
            <pc:docMk/>
            <pc:sldMk cId="2718980185" sldId="624"/>
            <ac:picMk id="4" creationId="{0939F2F0-B39E-0855-9C67-9EDC34433B8C}"/>
          </ac:picMkLst>
        </pc:picChg>
      </pc:sldChg>
      <pc:sldChg chg="new del">
        <pc:chgData name="Renata de Lara Muylaert" userId="0fabd90f-a52b-48c0-a12d-08d59920b427" providerId="ADAL" clId="{7648BF18-CC39-4BBF-9E2B-6D19FC4ED80A}" dt="2023-03-27T01:54:16.177" v="49" actId="47"/>
        <pc:sldMkLst>
          <pc:docMk/>
          <pc:sldMk cId="1919081722" sldId="625"/>
        </pc:sldMkLst>
      </pc:sldChg>
      <pc:sldChg chg="modSp add del mod ord">
        <pc:chgData name="Renata de Lara Muylaert" userId="0fabd90f-a52b-48c0-a12d-08d59920b427" providerId="ADAL" clId="{7648BF18-CC39-4BBF-9E2B-6D19FC4ED80A}" dt="2023-04-04T03:43:04.864" v="723" actId="47"/>
        <pc:sldMkLst>
          <pc:docMk/>
          <pc:sldMk cId="1373772313" sldId="626"/>
        </pc:sldMkLst>
        <pc:spChg chg="mod">
          <ac:chgData name="Renata de Lara Muylaert" userId="0fabd90f-a52b-48c0-a12d-08d59920b427" providerId="ADAL" clId="{7648BF18-CC39-4BBF-9E2B-6D19FC4ED80A}" dt="2023-03-27T01:54:43.681" v="123" actId="20577"/>
          <ac:spMkLst>
            <pc:docMk/>
            <pc:sldMk cId="1373772313" sldId="626"/>
            <ac:spMk id="2" creationId="{8B00C3DC-C939-E9F3-3E49-61976D801B22}"/>
          </ac:spMkLst>
        </pc:spChg>
      </pc:sldChg>
      <pc:sldChg chg="addSp delSp modSp new mod setBg">
        <pc:chgData name="Renata de Lara Muylaert" userId="0fabd90f-a52b-48c0-a12d-08d59920b427" providerId="ADAL" clId="{7648BF18-CC39-4BBF-9E2B-6D19FC4ED80A}" dt="2023-04-05T01:52:58.131" v="1242" actId="27636"/>
        <pc:sldMkLst>
          <pc:docMk/>
          <pc:sldMk cId="4054173789" sldId="627"/>
        </pc:sldMkLst>
        <pc:spChg chg="mod">
          <ac:chgData name="Renata de Lara Muylaert" userId="0fabd90f-a52b-48c0-a12d-08d59920b427" providerId="ADAL" clId="{7648BF18-CC39-4BBF-9E2B-6D19FC4ED80A}" dt="2023-04-05T01:52:58.131" v="1242" actId="27636"/>
          <ac:spMkLst>
            <pc:docMk/>
            <pc:sldMk cId="4054173789" sldId="627"/>
            <ac:spMk id="2" creationId="{2BBDF902-112C-6842-B5B1-FCC9F99B54C0}"/>
          </ac:spMkLst>
        </pc:spChg>
        <pc:spChg chg="mod">
          <ac:chgData name="Renata de Lara Muylaert" userId="0fabd90f-a52b-48c0-a12d-08d59920b427" providerId="ADAL" clId="{7648BF18-CC39-4BBF-9E2B-6D19FC4ED80A}" dt="2023-04-04T03:36:24.242" v="607" actId="26606"/>
          <ac:spMkLst>
            <pc:docMk/>
            <pc:sldMk cId="4054173789" sldId="627"/>
            <ac:spMk id="3" creationId="{53EAFB0D-C060-B492-47E8-EB1DE04DD5C0}"/>
          </ac:spMkLst>
        </pc:spChg>
        <pc:spChg chg="add">
          <ac:chgData name="Renata de Lara Muylaert" userId="0fabd90f-a52b-48c0-a12d-08d59920b427" providerId="ADAL" clId="{7648BF18-CC39-4BBF-9E2B-6D19FC4ED80A}" dt="2023-04-04T03:36:24.242" v="607" actId="26606"/>
          <ac:spMkLst>
            <pc:docMk/>
            <pc:sldMk cId="4054173789" sldId="627"/>
            <ac:spMk id="9" creationId="{2B97F24A-32CE-4C1C-A50D-3016B394DCFB}"/>
          </ac:spMkLst>
        </pc:spChg>
        <pc:spChg chg="add">
          <ac:chgData name="Renata de Lara Muylaert" userId="0fabd90f-a52b-48c0-a12d-08d59920b427" providerId="ADAL" clId="{7648BF18-CC39-4BBF-9E2B-6D19FC4ED80A}" dt="2023-04-04T03:36:24.242" v="607" actId="26606"/>
          <ac:spMkLst>
            <pc:docMk/>
            <pc:sldMk cId="4054173789" sldId="627"/>
            <ac:spMk id="11" creationId="{CD8B4F24-440B-49E9-B85D-733523DC064B}"/>
          </ac:spMkLst>
        </pc:spChg>
        <pc:picChg chg="add mod">
          <ac:chgData name="Renata de Lara Muylaert" userId="0fabd90f-a52b-48c0-a12d-08d59920b427" providerId="ADAL" clId="{7648BF18-CC39-4BBF-9E2B-6D19FC4ED80A}" dt="2023-04-04T03:36:26.189" v="608" actId="27614"/>
          <ac:picMkLst>
            <pc:docMk/>
            <pc:sldMk cId="4054173789" sldId="627"/>
            <ac:picMk id="4" creationId="{1A5B5FEB-7C80-70FF-3493-10AC2C4E2B6F}"/>
          </ac:picMkLst>
        </pc:picChg>
        <pc:picChg chg="add del mod">
          <ac:chgData name="Renata de Lara Muylaert" userId="0fabd90f-a52b-48c0-a12d-08d59920b427" providerId="ADAL" clId="{7648BF18-CC39-4BBF-9E2B-6D19FC4ED80A}" dt="2023-03-27T02:07:06.025" v="138" actId="478"/>
          <ac:picMkLst>
            <pc:docMk/>
            <pc:sldMk cId="4054173789" sldId="627"/>
            <ac:picMk id="4" creationId="{3479613F-A7F4-67E2-3324-23D4AA307C53}"/>
          </ac:picMkLst>
        </pc:picChg>
      </pc:sldChg>
      <pc:sldChg chg="addSp new del">
        <pc:chgData name="Renata de Lara Muylaert" userId="0fabd90f-a52b-48c0-a12d-08d59920b427" providerId="ADAL" clId="{7648BF18-CC39-4BBF-9E2B-6D19FC4ED80A}" dt="2023-04-04T03:35:52.580" v="595" actId="47"/>
        <pc:sldMkLst>
          <pc:docMk/>
          <pc:sldMk cId="2752724459" sldId="628"/>
        </pc:sldMkLst>
        <pc:picChg chg="add">
          <ac:chgData name="Renata de Lara Muylaert" userId="0fabd90f-a52b-48c0-a12d-08d59920b427" providerId="ADAL" clId="{7648BF18-CC39-4BBF-9E2B-6D19FC4ED80A}" dt="2023-03-27T01:58:18.799" v="131"/>
          <ac:picMkLst>
            <pc:docMk/>
            <pc:sldMk cId="2752724459" sldId="628"/>
            <ac:picMk id="4" creationId="{7CB82B30-2C52-89C1-3C56-2F814DE2FDE3}"/>
          </ac:picMkLst>
        </pc:picChg>
      </pc:sldChg>
      <pc:sldChg chg="addSp delSp modSp new mod ord">
        <pc:chgData name="Renata de Lara Muylaert" userId="0fabd90f-a52b-48c0-a12d-08d59920b427" providerId="ADAL" clId="{7648BF18-CC39-4BBF-9E2B-6D19FC4ED80A}" dt="2023-04-04T03:43:06.962" v="725"/>
        <pc:sldMkLst>
          <pc:docMk/>
          <pc:sldMk cId="3342758021" sldId="629"/>
        </pc:sldMkLst>
        <pc:spChg chg="mod">
          <ac:chgData name="Renata de Lara Muylaert" userId="0fabd90f-a52b-48c0-a12d-08d59920b427" providerId="ADAL" clId="{7648BF18-CC39-4BBF-9E2B-6D19FC4ED80A}" dt="2023-04-04T03:42:45.377" v="721" actId="20577"/>
          <ac:spMkLst>
            <pc:docMk/>
            <pc:sldMk cId="3342758021" sldId="629"/>
            <ac:spMk id="2" creationId="{F035698F-C7AA-B2BE-1208-AC7BE4696B81}"/>
          </ac:spMkLst>
        </pc:spChg>
        <pc:spChg chg="add del mod">
          <ac:chgData name="Renata de Lara Muylaert" userId="0fabd90f-a52b-48c0-a12d-08d59920b427" providerId="ADAL" clId="{7648BF18-CC39-4BBF-9E2B-6D19FC4ED80A}" dt="2023-04-04T03:42:53.099" v="722" actId="6549"/>
          <ac:spMkLst>
            <pc:docMk/>
            <pc:sldMk cId="3342758021" sldId="629"/>
            <ac:spMk id="3" creationId="{32A4A759-845C-B7F8-0283-C71795CC91A5}"/>
          </ac:spMkLst>
        </pc:spChg>
        <pc:spChg chg="add del mod">
          <ac:chgData name="Renata de Lara Muylaert" userId="0fabd90f-a52b-48c0-a12d-08d59920b427" providerId="ADAL" clId="{7648BF18-CC39-4BBF-9E2B-6D19FC4ED80A}" dt="2023-03-27T02:27:17.281" v="144"/>
          <ac:spMkLst>
            <pc:docMk/>
            <pc:sldMk cId="3342758021" sldId="629"/>
            <ac:spMk id="4" creationId="{BD7FC3F4-340E-43AC-E2C3-8466804BC105}"/>
          </ac:spMkLst>
        </pc:spChg>
      </pc:sldChg>
      <pc:sldChg chg="addSp delSp new del mod">
        <pc:chgData name="Renata de Lara Muylaert" userId="0fabd90f-a52b-48c0-a12d-08d59920b427" providerId="ADAL" clId="{7648BF18-CC39-4BBF-9E2B-6D19FC4ED80A}" dt="2023-04-04T03:36:36.146" v="610" actId="47"/>
        <pc:sldMkLst>
          <pc:docMk/>
          <pc:sldMk cId="3508619351" sldId="630"/>
        </pc:sldMkLst>
        <pc:picChg chg="add del">
          <ac:chgData name="Renata de Lara Muylaert" userId="0fabd90f-a52b-48c0-a12d-08d59920b427" providerId="ADAL" clId="{7648BF18-CC39-4BBF-9E2B-6D19FC4ED80A}" dt="2023-04-04T03:36:19.973" v="605" actId="21"/>
          <ac:picMkLst>
            <pc:docMk/>
            <pc:sldMk cId="3508619351" sldId="630"/>
            <ac:picMk id="4" creationId="{38BA3C7A-B890-FC46-C32C-D15BBDD5357B}"/>
          </ac:picMkLst>
        </pc:picChg>
      </pc:sldChg>
      <pc:sldChg chg="addSp delSp new del mod">
        <pc:chgData name="Renata de Lara Muylaert" userId="0fabd90f-a52b-48c0-a12d-08d59920b427" providerId="ADAL" clId="{7648BF18-CC39-4BBF-9E2B-6D19FC4ED80A}" dt="2023-04-04T03:36:32.129" v="609" actId="47"/>
        <pc:sldMkLst>
          <pc:docMk/>
          <pc:sldMk cId="2335754928" sldId="631"/>
        </pc:sldMkLst>
        <pc:picChg chg="add del">
          <ac:chgData name="Renata de Lara Muylaert" userId="0fabd90f-a52b-48c0-a12d-08d59920b427" providerId="ADAL" clId="{7648BF18-CC39-4BBF-9E2B-6D19FC4ED80A}" dt="2023-03-27T03:32:44.163" v="479" actId="478"/>
          <ac:picMkLst>
            <pc:docMk/>
            <pc:sldMk cId="2335754928" sldId="631"/>
            <ac:picMk id="4" creationId="{2EA35440-5295-577A-B120-E29766A70E97}"/>
          </ac:picMkLst>
        </pc:picChg>
        <pc:picChg chg="add">
          <ac:chgData name="Renata de Lara Muylaert" userId="0fabd90f-a52b-48c0-a12d-08d59920b427" providerId="ADAL" clId="{7648BF18-CC39-4BBF-9E2B-6D19FC4ED80A}" dt="2023-03-27T04:02:55.874" v="480"/>
          <ac:picMkLst>
            <pc:docMk/>
            <pc:sldMk cId="2335754928" sldId="631"/>
            <ac:picMk id="5" creationId="{5129EBDE-73CE-9F72-CC0F-C3429C09E086}"/>
          </ac:picMkLst>
        </pc:picChg>
      </pc:sldChg>
      <pc:sldChg chg="addSp delSp modSp new mod">
        <pc:chgData name="Renata de Lara Muylaert" userId="0fabd90f-a52b-48c0-a12d-08d59920b427" providerId="ADAL" clId="{7648BF18-CC39-4BBF-9E2B-6D19FC4ED80A}" dt="2023-04-05T01:53:41.522" v="1331" actId="20577"/>
        <pc:sldMkLst>
          <pc:docMk/>
          <pc:sldMk cId="4035708106" sldId="632"/>
        </pc:sldMkLst>
        <pc:spChg chg="mod">
          <ac:chgData name="Renata de Lara Muylaert" userId="0fabd90f-a52b-48c0-a12d-08d59920b427" providerId="ADAL" clId="{7648BF18-CC39-4BBF-9E2B-6D19FC4ED80A}" dt="2023-04-04T03:36:05.225" v="604" actId="2711"/>
          <ac:spMkLst>
            <pc:docMk/>
            <pc:sldMk cId="4035708106" sldId="632"/>
            <ac:spMk id="2" creationId="{8CEDCC23-DE29-BA8B-C6DE-C7CCCB00DDB3}"/>
          </ac:spMkLst>
        </pc:spChg>
        <pc:spChg chg="mod">
          <ac:chgData name="Renata de Lara Muylaert" userId="0fabd90f-a52b-48c0-a12d-08d59920b427" providerId="ADAL" clId="{7648BF18-CC39-4BBF-9E2B-6D19FC4ED80A}" dt="2023-04-05T01:53:41.522" v="1331" actId="20577"/>
          <ac:spMkLst>
            <pc:docMk/>
            <pc:sldMk cId="4035708106" sldId="632"/>
            <ac:spMk id="3" creationId="{94B56D7E-F09D-F924-A1A2-3BCC5DBD0C6F}"/>
          </ac:spMkLst>
        </pc:spChg>
        <pc:picChg chg="add del">
          <ac:chgData name="Renata de Lara Muylaert" userId="0fabd90f-a52b-48c0-a12d-08d59920b427" providerId="ADAL" clId="{7648BF18-CC39-4BBF-9E2B-6D19FC4ED80A}" dt="2023-04-04T03:35:56.033" v="596" actId="478"/>
          <ac:picMkLst>
            <pc:docMk/>
            <pc:sldMk cId="4035708106" sldId="632"/>
            <ac:picMk id="4" creationId="{B96DFC12-798F-1DF9-442E-11E3099CE807}"/>
          </ac:picMkLst>
        </pc:picChg>
      </pc:sldChg>
      <pc:sldChg chg="addSp delSp modSp new mod">
        <pc:chgData name="Renata de Lara Muylaert" userId="0fabd90f-a52b-48c0-a12d-08d59920b427" providerId="ADAL" clId="{7648BF18-CC39-4BBF-9E2B-6D19FC4ED80A}" dt="2023-04-04T03:35:49.225" v="594" actId="1076"/>
        <pc:sldMkLst>
          <pc:docMk/>
          <pc:sldMk cId="1994724780" sldId="633"/>
        </pc:sldMkLst>
        <pc:spChg chg="del">
          <ac:chgData name="Renata de Lara Muylaert" userId="0fabd90f-a52b-48c0-a12d-08d59920b427" providerId="ADAL" clId="{7648BF18-CC39-4BBF-9E2B-6D19FC4ED80A}" dt="2023-04-04T03:25:13.425" v="518" actId="478"/>
          <ac:spMkLst>
            <pc:docMk/>
            <pc:sldMk cId="1994724780" sldId="633"/>
            <ac:spMk id="2" creationId="{F2CA91A5-ED16-35EF-6FD9-A9D4CAD0F739}"/>
          </ac:spMkLst>
        </pc:spChg>
        <pc:spChg chg="del">
          <ac:chgData name="Renata de Lara Muylaert" userId="0fabd90f-a52b-48c0-a12d-08d59920b427" providerId="ADAL" clId="{7648BF18-CC39-4BBF-9E2B-6D19FC4ED80A}" dt="2023-04-04T03:25:11.776" v="517" actId="478"/>
          <ac:spMkLst>
            <pc:docMk/>
            <pc:sldMk cId="1994724780" sldId="633"/>
            <ac:spMk id="3" creationId="{A94A1601-EA0A-CD62-B4F6-3939A8964D9A}"/>
          </ac:spMkLst>
        </pc:spChg>
        <pc:spChg chg="add mod">
          <ac:chgData name="Renata de Lara Muylaert" userId="0fabd90f-a52b-48c0-a12d-08d59920b427" providerId="ADAL" clId="{7648BF18-CC39-4BBF-9E2B-6D19FC4ED80A}" dt="2023-04-04T03:35:49.225" v="594" actId="1076"/>
          <ac:spMkLst>
            <pc:docMk/>
            <pc:sldMk cId="1994724780" sldId="633"/>
            <ac:spMk id="4" creationId="{BD80EB31-15F1-B4F2-C318-00F78C06A9B9}"/>
          </ac:spMkLst>
        </pc:spChg>
        <pc:spChg chg="add mod">
          <ac:chgData name="Renata de Lara Muylaert" userId="0fabd90f-a52b-48c0-a12d-08d59920b427" providerId="ADAL" clId="{7648BF18-CC39-4BBF-9E2B-6D19FC4ED80A}" dt="2023-04-04T03:35:49.225" v="594" actId="1076"/>
          <ac:spMkLst>
            <pc:docMk/>
            <pc:sldMk cId="1994724780" sldId="633"/>
            <ac:spMk id="5" creationId="{6BE4FE20-9D25-0120-9D9D-AB9E04B36916}"/>
          </ac:spMkLst>
        </pc:spChg>
        <pc:spChg chg="add mod">
          <ac:chgData name="Renata de Lara Muylaert" userId="0fabd90f-a52b-48c0-a12d-08d59920b427" providerId="ADAL" clId="{7648BF18-CC39-4BBF-9E2B-6D19FC4ED80A}" dt="2023-04-04T03:35:49.225" v="594" actId="1076"/>
          <ac:spMkLst>
            <pc:docMk/>
            <pc:sldMk cId="1994724780" sldId="633"/>
            <ac:spMk id="8" creationId="{E153A06E-8343-F720-98D5-DC73D8A1F005}"/>
          </ac:spMkLst>
        </pc:spChg>
        <pc:spChg chg="add mod">
          <ac:chgData name="Renata de Lara Muylaert" userId="0fabd90f-a52b-48c0-a12d-08d59920b427" providerId="ADAL" clId="{7648BF18-CC39-4BBF-9E2B-6D19FC4ED80A}" dt="2023-04-04T03:35:45.201" v="593" actId="20577"/>
          <ac:spMkLst>
            <pc:docMk/>
            <pc:sldMk cId="1994724780" sldId="633"/>
            <ac:spMk id="9" creationId="{ECB33A39-6CCC-4A20-6072-267D74009E06}"/>
          </ac:spMkLst>
        </pc:spChg>
        <pc:picChg chg="add del mod">
          <ac:chgData name="Renata de Lara Muylaert" userId="0fabd90f-a52b-48c0-a12d-08d59920b427" providerId="ADAL" clId="{7648BF18-CC39-4BBF-9E2B-6D19FC4ED80A}" dt="2023-04-04T03:35:49.225" v="594" actId="1076"/>
          <ac:picMkLst>
            <pc:docMk/>
            <pc:sldMk cId="1994724780" sldId="633"/>
            <ac:picMk id="7" creationId="{B1610674-B8CC-2D7A-0610-87FD1A4BC137}"/>
          </ac:picMkLst>
        </pc:picChg>
      </pc:sldChg>
      <pc:sldChg chg="addSp delSp modSp add mod">
        <pc:chgData name="Renata de Lara Muylaert" userId="0fabd90f-a52b-48c0-a12d-08d59920b427" providerId="ADAL" clId="{7648BF18-CC39-4BBF-9E2B-6D19FC4ED80A}" dt="2023-04-04T03:39:59.952" v="665" actId="1076"/>
        <pc:sldMkLst>
          <pc:docMk/>
          <pc:sldMk cId="1163918969" sldId="634"/>
        </pc:sldMkLst>
        <pc:picChg chg="add del mod">
          <ac:chgData name="Renata de Lara Muylaert" userId="0fabd90f-a52b-48c0-a12d-08d59920b427" providerId="ADAL" clId="{7648BF18-CC39-4BBF-9E2B-6D19FC4ED80A}" dt="2023-04-04T03:39:59.952" v="665" actId="1076"/>
          <ac:picMkLst>
            <pc:docMk/>
            <pc:sldMk cId="1163918969" sldId="634"/>
            <ac:picMk id="11" creationId="{458A7716-8E26-A2FD-8CF3-29D52CEB6130}"/>
          </ac:picMkLst>
        </pc:picChg>
      </pc:sldChg>
      <pc:sldChg chg="add">
        <pc:chgData name="Renata de Lara Muylaert" userId="0fabd90f-a52b-48c0-a12d-08d59920b427" providerId="ADAL" clId="{7648BF18-CC39-4BBF-9E2B-6D19FC4ED80A}" dt="2023-04-04T03:42:04.927" v="687"/>
        <pc:sldMkLst>
          <pc:docMk/>
          <pc:sldMk cId="170822640" sldId="635"/>
        </pc:sldMkLst>
      </pc:sldChg>
      <pc:sldChg chg="addSp delSp modSp new mod">
        <pc:chgData name="Renata de Lara Muylaert" userId="0fabd90f-a52b-48c0-a12d-08d59920b427" providerId="ADAL" clId="{7648BF18-CC39-4BBF-9E2B-6D19FC4ED80A}" dt="2023-04-04T03:49:19.577" v="963" actId="478"/>
        <pc:sldMkLst>
          <pc:docMk/>
          <pc:sldMk cId="2638536357" sldId="636"/>
        </pc:sldMkLst>
        <pc:spChg chg="del">
          <ac:chgData name="Renata de Lara Muylaert" userId="0fabd90f-a52b-48c0-a12d-08d59920b427" providerId="ADAL" clId="{7648BF18-CC39-4BBF-9E2B-6D19FC4ED80A}" dt="2023-04-04T03:44:10.193" v="734" actId="1032"/>
          <ac:spMkLst>
            <pc:docMk/>
            <pc:sldMk cId="2638536357" sldId="636"/>
            <ac:spMk id="3" creationId="{98329BC3-FD93-B205-3E07-8F5E6F419747}"/>
          </ac:spMkLst>
        </pc:spChg>
        <pc:spChg chg="add del mod">
          <ac:chgData name="Renata de Lara Muylaert" userId="0fabd90f-a52b-48c0-a12d-08d59920b427" providerId="ADAL" clId="{7648BF18-CC39-4BBF-9E2B-6D19FC4ED80A}" dt="2023-04-04T03:47:52.307" v="883"/>
          <ac:spMkLst>
            <pc:docMk/>
            <pc:sldMk cId="2638536357" sldId="636"/>
            <ac:spMk id="6" creationId="{6169B0A4-8A0D-178C-4AAA-921EE7C3E599}"/>
          </ac:spMkLst>
        </pc:spChg>
        <pc:spChg chg="mod">
          <ac:chgData name="Renata de Lara Muylaert" userId="0fabd90f-a52b-48c0-a12d-08d59920b427" providerId="ADAL" clId="{7648BF18-CC39-4BBF-9E2B-6D19FC4ED80A}" dt="2023-04-04T03:47:46.386" v="882"/>
          <ac:spMkLst>
            <pc:docMk/>
            <pc:sldMk cId="2638536357" sldId="636"/>
            <ac:spMk id="9" creationId="{E136731F-1109-A3B5-CEB0-D6E745AC9E52}"/>
          </ac:spMkLst>
        </pc:spChg>
        <pc:spChg chg="mod">
          <ac:chgData name="Renata de Lara Muylaert" userId="0fabd90f-a52b-48c0-a12d-08d59920b427" providerId="ADAL" clId="{7648BF18-CC39-4BBF-9E2B-6D19FC4ED80A}" dt="2023-04-04T03:47:46.386" v="882"/>
          <ac:spMkLst>
            <pc:docMk/>
            <pc:sldMk cId="2638536357" sldId="636"/>
            <ac:spMk id="10" creationId="{AF2FE249-BF8F-D499-358B-9E9B70C1E5D0}"/>
          </ac:spMkLst>
        </pc:spChg>
        <pc:spChg chg="mod">
          <ac:chgData name="Renata de Lara Muylaert" userId="0fabd90f-a52b-48c0-a12d-08d59920b427" providerId="ADAL" clId="{7648BF18-CC39-4BBF-9E2B-6D19FC4ED80A}" dt="2023-04-04T03:47:46.386" v="882"/>
          <ac:spMkLst>
            <pc:docMk/>
            <pc:sldMk cId="2638536357" sldId="636"/>
            <ac:spMk id="13" creationId="{B23291CC-7AA1-B737-A7DB-A06BD547EA2C}"/>
          </ac:spMkLst>
        </pc:spChg>
        <pc:spChg chg="mod">
          <ac:chgData name="Renata de Lara Muylaert" userId="0fabd90f-a52b-48c0-a12d-08d59920b427" providerId="ADAL" clId="{7648BF18-CC39-4BBF-9E2B-6D19FC4ED80A}" dt="2023-04-04T03:47:46.386" v="882"/>
          <ac:spMkLst>
            <pc:docMk/>
            <pc:sldMk cId="2638536357" sldId="636"/>
            <ac:spMk id="14" creationId="{C9197CC5-32FF-EDA0-E661-7F1CD07695FD}"/>
          </ac:spMkLst>
        </pc:spChg>
        <pc:spChg chg="mod">
          <ac:chgData name="Renata de Lara Muylaert" userId="0fabd90f-a52b-48c0-a12d-08d59920b427" providerId="ADAL" clId="{7648BF18-CC39-4BBF-9E2B-6D19FC4ED80A}" dt="2023-04-04T03:47:46.386" v="882"/>
          <ac:spMkLst>
            <pc:docMk/>
            <pc:sldMk cId="2638536357" sldId="636"/>
            <ac:spMk id="17" creationId="{454B1476-5E09-A4E9-EA38-44BC779C968F}"/>
          </ac:spMkLst>
        </pc:spChg>
        <pc:spChg chg="mod">
          <ac:chgData name="Renata de Lara Muylaert" userId="0fabd90f-a52b-48c0-a12d-08d59920b427" providerId="ADAL" clId="{7648BF18-CC39-4BBF-9E2B-6D19FC4ED80A}" dt="2023-04-04T03:47:46.386" v="882"/>
          <ac:spMkLst>
            <pc:docMk/>
            <pc:sldMk cId="2638536357" sldId="636"/>
            <ac:spMk id="18" creationId="{69EC95A2-9D53-5CA5-9E38-3F0C7549D870}"/>
          </ac:spMkLst>
        </pc:spChg>
        <pc:spChg chg="mod">
          <ac:chgData name="Renata de Lara Muylaert" userId="0fabd90f-a52b-48c0-a12d-08d59920b427" providerId="ADAL" clId="{7648BF18-CC39-4BBF-9E2B-6D19FC4ED80A}" dt="2023-04-04T03:47:46.386" v="882"/>
          <ac:spMkLst>
            <pc:docMk/>
            <pc:sldMk cId="2638536357" sldId="636"/>
            <ac:spMk id="20" creationId="{9B8209CE-4370-2D67-3E9D-9AFDFE1780EE}"/>
          </ac:spMkLst>
        </pc:spChg>
        <pc:spChg chg="add del mod">
          <ac:chgData name="Renata de Lara Muylaert" userId="0fabd90f-a52b-48c0-a12d-08d59920b427" providerId="ADAL" clId="{7648BF18-CC39-4BBF-9E2B-6D19FC4ED80A}" dt="2023-04-04T03:47:52.307" v="883"/>
          <ac:spMkLst>
            <pc:docMk/>
            <pc:sldMk cId="2638536357" sldId="636"/>
            <ac:spMk id="22" creationId="{8A3FB419-0F70-6161-89D5-B8CD39A2B9DA}"/>
          </ac:spMkLst>
        </pc:spChg>
        <pc:spChg chg="add del mod">
          <ac:chgData name="Renata de Lara Muylaert" userId="0fabd90f-a52b-48c0-a12d-08d59920b427" providerId="ADAL" clId="{7648BF18-CC39-4BBF-9E2B-6D19FC4ED80A}" dt="2023-04-04T03:47:52.307" v="883"/>
          <ac:spMkLst>
            <pc:docMk/>
            <pc:sldMk cId="2638536357" sldId="636"/>
            <ac:spMk id="24" creationId="{25743B40-F66A-99FE-27C0-D0479D054805}"/>
          </ac:spMkLst>
        </pc:spChg>
        <pc:spChg chg="add del mod">
          <ac:chgData name="Renata de Lara Muylaert" userId="0fabd90f-a52b-48c0-a12d-08d59920b427" providerId="ADAL" clId="{7648BF18-CC39-4BBF-9E2B-6D19FC4ED80A}" dt="2023-04-04T03:47:52.307" v="883"/>
          <ac:spMkLst>
            <pc:docMk/>
            <pc:sldMk cId="2638536357" sldId="636"/>
            <ac:spMk id="25" creationId="{275A0524-5FD8-E8BE-D546-8ECE37B806CF}"/>
          </ac:spMkLst>
        </pc:spChg>
        <pc:spChg chg="add mod">
          <ac:chgData name="Renata de Lara Muylaert" userId="0fabd90f-a52b-48c0-a12d-08d59920b427" providerId="ADAL" clId="{7648BF18-CC39-4BBF-9E2B-6D19FC4ED80A}" dt="2023-04-04T03:47:56.285" v="885"/>
          <ac:spMkLst>
            <pc:docMk/>
            <pc:sldMk cId="2638536357" sldId="636"/>
            <ac:spMk id="27" creationId="{EDAAFABB-7511-E2D1-E260-11BCDAA3CBC6}"/>
          </ac:spMkLst>
        </pc:spChg>
        <pc:spChg chg="mod">
          <ac:chgData name="Renata de Lara Muylaert" userId="0fabd90f-a52b-48c0-a12d-08d59920b427" providerId="ADAL" clId="{7648BF18-CC39-4BBF-9E2B-6D19FC4ED80A}" dt="2023-04-04T03:47:56.285" v="885"/>
          <ac:spMkLst>
            <pc:docMk/>
            <pc:sldMk cId="2638536357" sldId="636"/>
            <ac:spMk id="30" creationId="{94BE35A1-0FCA-6283-B58D-3BDE8155C136}"/>
          </ac:spMkLst>
        </pc:spChg>
        <pc:spChg chg="del mod">
          <ac:chgData name="Renata de Lara Muylaert" userId="0fabd90f-a52b-48c0-a12d-08d59920b427" providerId="ADAL" clId="{7648BF18-CC39-4BBF-9E2B-6D19FC4ED80A}" dt="2023-04-04T03:48:45.106" v="947" actId="478"/>
          <ac:spMkLst>
            <pc:docMk/>
            <pc:sldMk cId="2638536357" sldId="636"/>
            <ac:spMk id="31" creationId="{2400E06F-3556-6913-1B7C-BBCD3468A471}"/>
          </ac:spMkLst>
        </pc:spChg>
        <pc:spChg chg="mod">
          <ac:chgData name="Renata de Lara Muylaert" userId="0fabd90f-a52b-48c0-a12d-08d59920b427" providerId="ADAL" clId="{7648BF18-CC39-4BBF-9E2B-6D19FC4ED80A}" dt="2023-04-04T03:47:56.285" v="885"/>
          <ac:spMkLst>
            <pc:docMk/>
            <pc:sldMk cId="2638536357" sldId="636"/>
            <ac:spMk id="34" creationId="{695A75B6-5614-7558-42B0-F35C21613C4D}"/>
          </ac:spMkLst>
        </pc:spChg>
        <pc:spChg chg="del mod">
          <ac:chgData name="Renata de Lara Muylaert" userId="0fabd90f-a52b-48c0-a12d-08d59920b427" providerId="ADAL" clId="{7648BF18-CC39-4BBF-9E2B-6D19FC4ED80A}" dt="2023-04-04T03:48:39.114" v="942" actId="478"/>
          <ac:spMkLst>
            <pc:docMk/>
            <pc:sldMk cId="2638536357" sldId="636"/>
            <ac:spMk id="35" creationId="{6DA081ED-496F-1524-2CF6-6441BE48B03F}"/>
          </ac:spMkLst>
        </pc:spChg>
        <pc:spChg chg="del mod">
          <ac:chgData name="Renata de Lara Muylaert" userId="0fabd90f-a52b-48c0-a12d-08d59920b427" providerId="ADAL" clId="{7648BF18-CC39-4BBF-9E2B-6D19FC4ED80A}" dt="2023-04-04T03:48:48.121" v="949" actId="478"/>
          <ac:spMkLst>
            <pc:docMk/>
            <pc:sldMk cId="2638536357" sldId="636"/>
            <ac:spMk id="38" creationId="{74033769-40FE-2D98-574C-B5873F4303A0}"/>
          </ac:spMkLst>
        </pc:spChg>
        <pc:spChg chg="del mod">
          <ac:chgData name="Renata de Lara Muylaert" userId="0fabd90f-a52b-48c0-a12d-08d59920b427" providerId="ADAL" clId="{7648BF18-CC39-4BBF-9E2B-6D19FC4ED80A}" dt="2023-04-04T03:48:51.169" v="951" actId="478"/>
          <ac:spMkLst>
            <pc:docMk/>
            <pc:sldMk cId="2638536357" sldId="636"/>
            <ac:spMk id="39" creationId="{D5C0342B-B3A6-26F4-08CE-0FF1E8450B59}"/>
          </ac:spMkLst>
        </pc:spChg>
        <pc:spChg chg="del mod">
          <ac:chgData name="Renata de Lara Muylaert" userId="0fabd90f-a52b-48c0-a12d-08d59920b427" providerId="ADAL" clId="{7648BF18-CC39-4BBF-9E2B-6D19FC4ED80A}" dt="2023-04-04T03:48:40.465" v="943" actId="478"/>
          <ac:spMkLst>
            <pc:docMk/>
            <pc:sldMk cId="2638536357" sldId="636"/>
            <ac:spMk id="41" creationId="{11395A32-9EC5-C9FD-5600-B0D570AD4349}"/>
          </ac:spMkLst>
        </pc:spChg>
        <pc:spChg chg="add mod">
          <ac:chgData name="Renata de Lara Muylaert" userId="0fabd90f-a52b-48c0-a12d-08d59920b427" providerId="ADAL" clId="{7648BF18-CC39-4BBF-9E2B-6D19FC4ED80A}" dt="2023-04-04T03:47:56.285" v="885"/>
          <ac:spMkLst>
            <pc:docMk/>
            <pc:sldMk cId="2638536357" sldId="636"/>
            <ac:spMk id="43" creationId="{3B5FE835-DD34-F304-79AF-5D15DEBEC936}"/>
          </ac:spMkLst>
        </pc:spChg>
        <pc:spChg chg="add mod">
          <ac:chgData name="Renata de Lara Muylaert" userId="0fabd90f-a52b-48c0-a12d-08d59920b427" providerId="ADAL" clId="{7648BF18-CC39-4BBF-9E2B-6D19FC4ED80A}" dt="2023-04-04T03:49:08.105" v="960" actId="20577"/>
          <ac:spMkLst>
            <pc:docMk/>
            <pc:sldMk cId="2638536357" sldId="636"/>
            <ac:spMk id="45" creationId="{7C65F21B-416B-F9EF-1EB7-75074C954023}"/>
          </ac:spMkLst>
        </pc:spChg>
        <pc:spChg chg="add mod">
          <ac:chgData name="Renata de Lara Muylaert" userId="0fabd90f-a52b-48c0-a12d-08d59920b427" providerId="ADAL" clId="{7648BF18-CC39-4BBF-9E2B-6D19FC4ED80A}" dt="2023-04-04T03:47:56.285" v="885"/>
          <ac:spMkLst>
            <pc:docMk/>
            <pc:sldMk cId="2638536357" sldId="636"/>
            <ac:spMk id="46" creationId="{C27D8CC7-A2F6-AB76-692B-07D6F91B0F4C}"/>
          </ac:spMkLst>
        </pc:spChg>
        <pc:spChg chg="add mod">
          <ac:chgData name="Renata de Lara Muylaert" userId="0fabd90f-a52b-48c0-a12d-08d59920b427" providerId="ADAL" clId="{7648BF18-CC39-4BBF-9E2B-6D19FC4ED80A}" dt="2023-04-04T03:48:33.292" v="940" actId="2711"/>
          <ac:spMkLst>
            <pc:docMk/>
            <pc:sldMk cId="2638536357" sldId="636"/>
            <ac:spMk id="47" creationId="{7C8B5E89-7F90-D9A5-CC3C-26C09503A539}"/>
          </ac:spMkLst>
        </pc:spChg>
        <pc:spChg chg="add mod">
          <ac:chgData name="Renata de Lara Muylaert" userId="0fabd90f-a52b-48c0-a12d-08d59920b427" providerId="ADAL" clId="{7648BF18-CC39-4BBF-9E2B-6D19FC4ED80A}" dt="2023-04-04T03:49:19.577" v="963" actId="478"/>
          <ac:spMkLst>
            <pc:docMk/>
            <pc:sldMk cId="2638536357" sldId="636"/>
            <ac:spMk id="49" creationId="{7D1CAF9B-1162-A85B-07A2-B5C4FB5BB8EE}"/>
          </ac:spMkLst>
        </pc:spChg>
        <pc:grpChg chg="add del mod">
          <ac:chgData name="Renata de Lara Muylaert" userId="0fabd90f-a52b-48c0-a12d-08d59920b427" providerId="ADAL" clId="{7648BF18-CC39-4BBF-9E2B-6D19FC4ED80A}" dt="2023-04-04T03:47:52.307" v="883"/>
          <ac:grpSpMkLst>
            <pc:docMk/>
            <pc:sldMk cId="2638536357" sldId="636"/>
            <ac:grpSpMk id="7" creationId="{55249FFF-C723-512D-BFBA-39339FEBA9A3}"/>
          </ac:grpSpMkLst>
        </pc:grpChg>
        <pc:grpChg chg="add del mod">
          <ac:chgData name="Renata de Lara Muylaert" userId="0fabd90f-a52b-48c0-a12d-08d59920b427" providerId="ADAL" clId="{7648BF18-CC39-4BBF-9E2B-6D19FC4ED80A}" dt="2023-04-04T03:48:42.316" v="945" actId="478"/>
          <ac:grpSpMkLst>
            <pc:docMk/>
            <pc:sldMk cId="2638536357" sldId="636"/>
            <ac:grpSpMk id="28" creationId="{4B6B8E5E-1197-41FF-DFAA-5BA2A8F3151D}"/>
          </ac:grpSpMkLst>
        </pc:grpChg>
        <pc:graphicFrameChg chg="add del mod modGraphic">
          <ac:chgData name="Renata de Lara Muylaert" userId="0fabd90f-a52b-48c0-a12d-08d59920b427" providerId="ADAL" clId="{7648BF18-CC39-4BBF-9E2B-6D19FC4ED80A}" dt="2023-04-04T03:49:19.577" v="963" actId="478"/>
          <ac:graphicFrameMkLst>
            <pc:docMk/>
            <pc:sldMk cId="2638536357" sldId="636"/>
            <ac:graphicFrameMk id="4" creationId="{9F3D7A8F-F92A-29E1-42CC-AC7EFF6C051A}"/>
          </ac:graphicFrameMkLst>
        </pc:graphicFrameChg>
        <pc:picChg chg="add del mod">
          <ac:chgData name="Renata de Lara Muylaert" userId="0fabd90f-a52b-48c0-a12d-08d59920b427" providerId="ADAL" clId="{7648BF18-CC39-4BBF-9E2B-6D19FC4ED80A}" dt="2023-04-04T03:47:52.307" v="883"/>
          <ac:picMkLst>
            <pc:docMk/>
            <pc:sldMk cId="2638536357" sldId="636"/>
            <ac:picMk id="5" creationId="{58E85C37-9275-F766-5DD6-9CD60D095CBF}"/>
          </ac:picMkLst>
        </pc:picChg>
        <pc:picChg chg="mod">
          <ac:chgData name="Renata de Lara Muylaert" userId="0fabd90f-a52b-48c0-a12d-08d59920b427" providerId="ADAL" clId="{7648BF18-CC39-4BBF-9E2B-6D19FC4ED80A}" dt="2023-04-04T03:47:46.386" v="882"/>
          <ac:picMkLst>
            <pc:docMk/>
            <pc:sldMk cId="2638536357" sldId="636"/>
            <ac:picMk id="8" creationId="{35EABC1E-5547-89D9-9AED-391D56F39EBC}"/>
          </ac:picMkLst>
        </pc:picChg>
        <pc:picChg chg="mod">
          <ac:chgData name="Renata de Lara Muylaert" userId="0fabd90f-a52b-48c0-a12d-08d59920b427" providerId="ADAL" clId="{7648BF18-CC39-4BBF-9E2B-6D19FC4ED80A}" dt="2023-04-04T03:47:46.386" v="882"/>
          <ac:picMkLst>
            <pc:docMk/>
            <pc:sldMk cId="2638536357" sldId="636"/>
            <ac:picMk id="11" creationId="{24D491A4-C991-C493-087B-A75CCDB1CED5}"/>
          </ac:picMkLst>
        </pc:picChg>
        <pc:picChg chg="mod">
          <ac:chgData name="Renata de Lara Muylaert" userId="0fabd90f-a52b-48c0-a12d-08d59920b427" providerId="ADAL" clId="{7648BF18-CC39-4BBF-9E2B-6D19FC4ED80A}" dt="2023-04-04T03:47:46.386" v="882"/>
          <ac:picMkLst>
            <pc:docMk/>
            <pc:sldMk cId="2638536357" sldId="636"/>
            <ac:picMk id="12" creationId="{29D018FF-07C5-0B5D-F8E1-D7E9C4949573}"/>
          </ac:picMkLst>
        </pc:picChg>
        <pc:picChg chg="mod">
          <ac:chgData name="Renata de Lara Muylaert" userId="0fabd90f-a52b-48c0-a12d-08d59920b427" providerId="ADAL" clId="{7648BF18-CC39-4BBF-9E2B-6D19FC4ED80A}" dt="2023-04-04T03:47:46.386" v="882"/>
          <ac:picMkLst>
            <pc:docMk/>
            <pc:sldMk cId="2638536357" sldId="636"/>
            <ac:picMk id="15" creationId="{DD3F0196-3DA4-663E-B628-C898F28A066A}"/>
          </ac:picMkLst>
        </pc:picChg>
        <pc:picChg chg="mod">
          <ac:chgData name="Renata de Lara Muylaert" userId="0fabd90f-a52b-48c0-a12d-08d59920b427" providerId="ADAL" clId="{7648BF18-CC39-4BBF-9E2B-6D19FC4ED80A}" dt="2023-04-04T03:47:46.386" v="882"/>
          <ac:picMkLst>
            <pc:docMk/>
            <pc:sldMk cId="2638536357" sldId="636"/>
            <ac:picMk id="16" creationId="{967625F9-BDF5-7BFA-10B5-0B9145A656EB}"/>
          </ac:picMkLst>
        </pc:picChg>
        <pc:picChg chg="mod">
          <ac:chgData name="Renata de Lara Muylaert" userId="0fabd90f-a52b-48c0-a12d-08d59920b427" providerId="ADAL" clId="{7648BF18-CC39-4BBF-9E2B-6D19FC4ED80A}" dt="2023-04-04T03:47:46.386" v="882"/>
          <ac:picMkLst>
            <pc:docMk/>
            <pc:sldMk cId="2638536357" sldId="636"/>
            <ac:picMk id="19" creationId="{19FEEB54-99F8-49F1-CE84-FAE9948BC816}"/>
          </ac:picMkLst>
        </pc:picChg>
        <pc:picChg chg="add del mod">
          <ac:chgData name="Renata de Lara Muylaert" userId="0fabd90f-a52b-48c0-a12d-08d59920b427" providerId="ADAL" clId="{7648BF18-CC39-4BBF-9E2B-6D19FC4ED80A}" dt="2023-04-04T03:47:52.307" v="883"/>
          <ac:picMkLst>
            <pc:docMk/>
            <pc:sldMk cId="2638536357" sldId="636"/>
            <ac:picMk id="21" creationId="{81A00B20-2D14-525B-1249-F2DB90ADE177}"/>
          </ac:picMkLst>
        </pc:picChg>
        <pc:picChg chg="add del mod">
          <ac:chgData name="Renata de Lara Muylaert" userId="0fabd90f-a52b-48c0-a12d-08d59920b427" providerId="ADAL" clId="{7648BF18-CC39-4BBF-9E2B-6D19FC4ED80A}" dt="2023-04-04T03:47:52.307" v="883"/>
          <ac:picMkLst>
            <pc:docMk/>
            <pc:sldMk cId="2638536357" sldId="636"/>
            <ac:picMk id="23" creationId="{DD6BA0A9-D9B0-F3AA-F413-684D8F9E4F4C}"/>
          </ac:picMkLst>
        </pc:picChg>
        <pc:picChg chg="add mod">
          <ac:chgData name="Renata de Lara Muylaert" userId="0fabd90f-a52b-48c0-a12d-08d59920b427" providerId="ADAL" clId="{7648BF18-CC39-4BBF-9E2B-6D19FC4ED80A}" dt="2023-04-04T03:47:56.285" v="885"/>
          <ac:picMkLst>
            <pc:docMk/>
            <pc:sldMk cId="2638536357" sldId="636"/>
            <ac:picMk id="26" creationId="{343B582E-27E4-5C49-081C-A83CB41F78E8}"/>
          </ac:picMkLst>
        </pc:picChg>
        <pc:picChg chg="del mod">
          <ac:chgData name="Renata de Lara Muylaert" userId="0fabd90f-a52b-48c0-a12d-08d59920b427" providerId="ADAL" clId="{7648BF18-CC39-4BBF-9E2B-6D19FC4ED80A}" dt="2023-04-04T03:48:49.522" v="950" actId="478"/>
          <ac:picMkLst>
            <pc:docMk/>
            <pc:sldMk cId="2638536357" sldId="636"/>
            <ac:picMk id="29" creationId="{A30829F3-AA93-0F14-1361-4EAD62B53AA8}"/>
          </ac:picMkLst>
        </pc:picChg>
        <pc:picChg chg="del mod">
          <ac:chgData name="Renata de Lara Muylaert" userId="0fabd90f-a52b-48c0-a12d-08d59920b427" providerId="ADAL" clId="{7648BF18-CC39-4BBF-9E2B-6D19FC4ED80A}" dt="2023-04-04T03:48:37.313" v="941" actId="478"/>
          <ac:picMkLst>
            <pc:docMk/>
            <pc:sldMk cId="2638536357" sldId="636"/>
            <ac:picMk id="32" creationId="{1E10AA02-1CC9-A34C-1F16-EDED4FFCB884}"/>
          </ac:picMkLst>
        </pc:picChg>
        <pc:picChg chg="mod">
          <ac:chgData name="Renata de Lara Muylaert" userId="0fabd90f-a52b-48c0-a12d-08d59920b427" providerId="ADAL" clId="{7648BF18-CC39-4BBF-9E2B-6D19FC4ED80A}" dt="2023-04-04T03:47:56.285" v="885"/>
          <ac:picMkLst>
            <pc:docMk/>
            <pc:sldMk cId="2638536357" sldId="636"/>
            <ac:picMk id="33" creationId="{E318FC7F-1875-B662-F0A6-F7D222E7FC55}"/>
          </ac:picMkLst>
        </pc:picChg>
        <pc:picChg chg="del mod">
          <ac:chgData name="Renata de Lara Muylaert" userId="0fabd90f-a52b-48c0-a12d-08d59920b427" providerId="ADAL" clId="{7648BF18-CC39-4BBF-9E2B-6D19FC4ED80A}" dt="2023-04-04T03:48:43.674" v="946" actId="478"/>
          <ac:picMkLst>
            <pc:docMk/>
            <pc:sldMk cId="2638536357" sldId="636"/>
            <ac:picMk id="36" creationId="{DF2769A9-EB1C-E6E9-B8D6-16BE43FC9B5A}"/>
          </ac:picMkLst>
        </pc:picChg>
        <pc:picChg chg="del mod">
          <ac:chgData name="Renata de Lara Muylaert" userId="0fabd90f-a52b-48c0-a12d-08d59920b427" providerId="ADAL" clId="{7648BF18-CC39-4BBF-9E2B-6D19FC4ED80A}" dt="2023-04-04T03:48:53.377" v="952" actId="478"/>
          <ac:picMkLst>
            <pc:docMk/>
            <pc:sldMk cId="2638536357" sldId="636"/>
            <ac:picMk id="37" creationId="{3417D0D3-D51E-E230-FBE4-657077CF9863}"/>
          </ac:picMkLst>
        </pc:picChg>
        <pc:picChg chg="mod">
          <ac:chgData name="Renata de Lara Muylaert" userId="0fabd90f-a52b-48c0-a12d-08d59920b427" providerId="ADAL" clId="{7648BF18-CC39-4BBF-9E2B-6D19FC4ED80A}" dt="2023-04-04T03:47:56.285" v="885"/>
          <ac:picMkLst>
            <pc:docMk/>
            <pc:sldMk cId="2638536357" sldId="636"/>
            <ac:picMk id="40" creationId="{1D57B13B-6231-CED3-D4AA-BA8772172AC2}"/>
          </ac:picMkLst>
        </pc:picChg>
        <pc:picChg chg="add mod">
          <ac:chgData name="Renata de Lara Muylaert" userId="0fabd90f-a52b-48c0-a12d-08d59920b427" providerId="ADAL" clId="{7648BF18-CC39-4BBF-9E2B-6D19FC4ED80A}" dt="2023-04-04T03:47:56.285" v="885"/>
          <ac:picMkLst>
            <pc:docMk/>
            <pc:sldMk cId="2638536357" sldId="636"/>
            <ac:picMk id="42" creationId="{789C8717-0119-6063-F1FA-4499E58F7840}"/>
          </ac:picMkLst>
        </pc:picChg>
        <pc:picChg chg="add mod">
          <ac:chgData name="Renata de Lara Muylaert" userId="0fabd90f-a52b-48c0-a12d-08d59920b427" providerId="ADAL" clId="{7648BF18-CC39-4BBF-9E2B-6D19FC4ED80A}" dt="2023-04-04T03:47:56.285" v="885"/>
          <ac:picMkLst>
            <pc:docMk/>
            <pc:sldMk cId="2638536357" sldId="636"/>
            <ac:picMk id="44" creationId="{213B9E57-8D06-E401-89AB-CF30A8AF180D}"/>
          </ac:picMkLst>
        </pc:picChg>
      </pc:sldChg>
      <pc:sldChg chg="new del">
        <pc:chgData name="Renata de Lara Muylaert" userId="0fabd90f-a52b-48c0-a12d-08d59920b427" providerId="ADAL" clId="{7648BF18-CC39-4BBF-9E2B-6D19FC4ED80A}" dt="2023-04-04T04:58:28.363" v="1124" actId="47"/>
        <pc:sldMkLst>
          <pc:docMk/>
          <pc:sldMk cId="1135461794" sldId="637"/>
        </pc:sldMkLst>
      </pc:sldChg>
      <pc:sldChg chg="addSp delSp modSp add mod">
        <pc:chgData name="Renata de Lara Muylaert" userId="0fabd90f-a52b-48c0-a12d-08d59920b427" providerId="ADAL" clId="{7648BF18-CC39-4BBF-9E2B-6D19FC4ED80A}" dt="2023-04-05T01:52:42.248" v="1211" actId="20577"/>
        <pc:sldMkLst>
          <pc:docMk/>
          <pc:sldMk cId="2983376382" sldId="638"/>
        </pc:sldMkLst>
        <pc:spChg chg="mod">
          <ac:chgData name="Renata de Lara Muylaert" userId="0fabd90f-a52b-48c0-a12d-08d59920b427" providerId="ADAL" clId="{7648BF18-CC39-4BBF-9E2B-6D19FC4ED80A}" dt="2023-04-05T01:52:42.248" v="1211" actId="20577"/>
          <ac:spMkLst>
            <pc:docMk/>
            <pc:sldMk cId="2983376382" sldId="638"/>
            <ac:spMk id="2" creationId="{5F433117-7422-A036-4EB4-CCC6151E2DC9}"/>
          </ac:spMkLst>
        </pc:spChg>
        <pc:spChg chg="add del mod">
          <ac:chgData name="Renata de Lara Muylaert" userId="0fabd90f-a52b-48c0-a12d-08d59920b427" providerId="ADAL" clId="{7648BF18-CC39-4BBF-9E2B-6D19FC4ED80A}" dt="2023-04-04T03:49:23.715" v="965"/>
          <ac:spMkLst>
            <pc:docMk/>
            <pc:sldMk cId="2983376382" sldId="638"/>
            <ac:spMk id="3" creationId="{D8E7345D-B506-70B1-286B-61D27FD98CAB}"/>
          </ac:spMkLst>
        </pc:spChg>
        <pc:spChg chg="add del mod">
          <ac:chgData name="Renata de Lara Muylaert" userId="0fabd90f-a52b-48c0-a12d-08d59920b427" providerId="ADAL" clId="{7648BF18-CC39-4BBF-9E2B-6D19FC4ED80A}" dt="2023-04-04T04:57:54.658" v="1108" actId="478"/>
          <ac:spMkLst>
            <pc:docMk/>
            <pc:sldMk cId="2983376382" sldId="638"/>
            <ac:spMk id="6" creationId="{19311109-1FA0-BF80-3BB7-BEA0FD9881D5}"/>
          </ac:spMkLst>
        </pc:spChg>
        <pc:spChg chg="del mod">
          <ac:chgData name="Renata de Lara Muylaert" userId="0fabd90f-a52b-48c0-a12d-08d59920b427" providerId="ADAL" clId="{7648BF18-CC39-4BBF-9E2B-6D19FC4ED80A}" dt="2023-04-04T03:50:09.937" v="1050" actId="478"/>
          <ac:spMkLst>
            <pc:docMk/>
            <pc:sldMk cId="2983376382" sldId="638"/>
            <ac:spMk id="8" creationId="{85CF908C-C765-7A13-5FA5-813F511C01FA}"/>
          </ac:spMkLst>
        </pc:spChg>
        <pc:spChg chg="mod topLvl">
          <ac:chgData name="Renata de Lara Muylaert" userId="0fabd90f-a52b-48c0-a12d-08d59920b427" providerId="ADAL" clId="{7648BF18-CC39-4BBF-9E2B-6D19FC4ED80A}" dt="2023-04-04T04:58:22.267" v="1122" actId="478"/>
          <ac:spMkLst>
            <pc:docMk/>
            <pc:sldMk cId="2983376382" sldId="638"/>
            <ac:spMk id="10" creationId="{2BC7B61E-C08E-3AEF-0E8B-A2787B12D3CB}"/>
          </ac:spMkLst>
        </pc:spChg>
        <pc:spChg chg="add mod">
          <ac:chgData name="Renata de Lara Muylaert" userId="0fabd90f-a52b-48c0-a12d-08d59920b427" providerId="ADAL" clId="{7648BF18-CC39-4BBF-9E2B-6D19FC4ED80A}" dt="2023-04-04T04:58:11.650" v="1116" actId="20577"/>
          <ac:spMkLst>
            <pc:docMk/>
            <pc:sldMk cId="2983376382" sldId="638"/>
            <ac:spMk id="13" creationId="{125FBC19-EB76-7699-A112-9AEB421A4209}"/>
          </ac:spMkLst>
        </pc:spChg>
        <pc:spChg chg="add del mod">
          <ac:chgData name="Renata de Lara Muylaert" userId="0fabd90f-a52b-48c0-a12d-08d59920b427" providerId="ADAL" clId="{7648BF18-CC39-4BBF-9E2B-6D19FC4ED80A}" dt="2023-04-04T04:58:17.434" v="1121"/>
          <ac:spMkLst>
            <pc:docMk/>
            <pc:sldMk cId="2983376382" sldId="638"/>
            <ac:spMk id="15" creationId="{383B92E7-84D3-2BB5-AAFF-26984D1D4CF9}"/>
          </ac:spMkLst>
        </pc:spChg>
        <pc:spChg chg="add mod">
          <ac:chgData name="Renata de Lara Muylaert" userId="0fabd90f-a52b-48c0-a12d-08d59920b427" providerId="ADAL" clId="{7648BF18-CC39-4BBF-9E2B-6D19FC4ED80A}" dt="2023-04-04T03:49:29.986" v="967" actId="1076"/>
          <ac:spMkLst>
            <pc:docMk/>
            <pc:sldMk cId="2983376382" sldId="638"/>
            <ac:spMk id="16" creationId="{EA164F29-DAA2-4F12-EA39-3C753FE2C2BD}"/>
          </ac:spMkLst>
        </pc:spChg>
        <pc:spChg chg="add mod">
          <ac:chgData name="Renata de Lara Muylaert" userId="0fabd90f-a52b-48c0-a12d-08d59920b427" providerId="ADAL" clId="{7648BF18-CC39-4BBF-9E2B-6D19FC4ED80A}" dt="2023-04-04T04:58:24.369" v="1123" actId="1076"/>
          <ac:spMkLst>
            <pc:docMk/>
            <pc:sldMk cId="2983376382" sldId="638"/>
            <ac:spMk id="17" creationId="{5CC2AB38-9219-F3F5-8EA7-93BF78C73150}"/>
          </ac:spMkLst>
        </pc:spChg>
        <pc:spChg chg="add mod">
          <ac:chgData name="Renata de Lara Muylaert" userId="0fabd90f-a52b-48c0-a12d-08d59920b427" providerId="ADAL" clId="{7648BF18-CC39-4BBF-9E2B-6D19FC4ED80A}" dt="2023-04-05T01:52:29.411" v="1174" actId="478"/>
          <ac:spMkLst>
            <pc:docMk/>
            <pc:sldMk cId="2983376382" sldId="638"/>
            <ac:spMk id="19" creationId="{64A683C9-E058-BC12-F163-A0DBAA7610D3}"/>
          </ac:spMkLst>
        </pc:spChg>
        <pc:spChg chg="mod">
          <ac:chgData name="Renata de Lara Muylaert" userId="0fabd90f-a52b-48c0-a12d-08d59920b427" providerId="ADAL" clId="{7648BF18-CC39-4BBF-9E2B-6D19FC4ED80A}" dt="2023-04-04T03:50:23.225" v="1064" actId="313"/>
          <ac:spMkLst>
            <pc:docMk/>
            <pc:sldMk cId="2983376382" sldId="638"/>
            <ac:spMk id="34" creationId="{695A75B6-5614-7558-42B0-F35C21613C4D}"/>
          </ac:spMkLst>
        </pc:spChg>
        <pc:grpChg chg="add del mod">
          <ac:chgData name="Renata de Lara Muylaert" userId="0fabd90f-a52b-48c0-a12d-08d59920b427" providerId="ADAL" clId="{7648BF18-CC39-4BBF-9E2B-6D19FC4ED80A}" dt="2023-04-04T04:58:22.267" v="1122" actId="478"/>
          <ac:grpSpMkLst>
            <pc:docMk/>
            <pc:sldMk cId="2983376382" sldId="638"/>
            <ac:grpSpMk id="7" creationId="{AF07824B-6F48-458B-6331-75B79BBD3572}"/>
          </ac:grpSpMkLst>
        </pc:grpChg>
        <pc:graphicFrameChg chg="del">
          <ac:chgData name="Renata de Lara Muylaert" userId="0fabd90f-a52b-48c0-a12d-08d59920b427" providerId="ADAL" clId="{7648BF18-CC39-4BBF-9E2B-6D19FC4ED80A}" dt="2023-04-05T01:52:29.411" v="1174" actId="478"/>
          <ac:graphicFrameMkLst>
            <pc:docMk/>
            <pc:sldMk cId="2983376382" sldId="638"/>
            <ac:graphicFrameMk id="4" creationId="{9F3D7A8F-F92A-29E1-42CC-AC7EFF6C051A}"/>
          </ac:graphicFrameMkLst>
        </pc:graphicFrameChg>
        <pc:picChg chg="add del mod">
          <ac:chgData name="Renata de Lara Muylaert" userId="0fabd90f-a52b-48c0-a12d-08d59920b427" providerId="ADAL" clId="{7648BF18-CC39-4BBF-9E2B-6D19FC4ED80A}" dt="2023-04-04T04:57:55.714" v="1109" actId="478"/>
          <ac:picMkLst>
            <pc:docMk/>
            <pc:sldMk cId="2983376382" sldId="638"/>
            <ac:picMk id="5" creationId="{6A8FCF16-53B7-38C1-0E4A-159B909D0883}"/>
          </ac:picMkLst>
        </pc:picChg>
        <pc:picChg chg="del mod topLvl">
          <ac:chgData name="Renata de Lara Muylaert" userId="0fabd90f-a52b-48c0-a12d-08d59920b427" providerId="ADAL" clId="{7648BF18-CC39-4BBF-9E2B-6D19FC4ED80A}" dt="2023-04-04T04:58:22.267" v="1122" actId="478"/>
          <ac:picMkLst>
            <pc:docMk/>
            <pc:sldMk cId="2983376382" sldId="638"/>
            <ac:picMk id="9" creationId="{F348DD81-48BC-24D9-6361-81A4F13F3155}"/>
          </ac:picMkLst>
        </pc:picChg>
        <pc:picChg chg="del mod">
          <ac:chgData name="Renata de Lara Muylaert" userId="0fabd90f-a52b-48c0-a12d-08d59920b427" providerId="ADAL" clId="{7648BF18-CC39-4BBF-9E2B-6D19FC4ED80A}" dt="2023-04-04T03:50:12.393" v="1051" actId="478"/>
          <ac:picMkLst>
            <pc:docMk/>
            <pc:sldMk cId="2983376382" sldId="638"/>
            <ac:picMk id="11" creationId="{0CD5B340-D7ED-0E1E-8197-1533552B92EF}"/>
          </ac:picMkLst>
        </pc:picChg>
        <pc:picChg chg="add mod">
          <ac:chgData name="Renata de Lara Muylaert" userId="0fabd90f-a52b-48c0-a12d-08d59920b427" providerId="ADAL" clId="{7648BF18-CC39-4BBF-9E2B-6D19FC4ED80A}" dt="2023-04-04T04:58:15.753" v="1117" actId="1076"/>
          <ac:picMkLst>
            <pc:docMk/>
            <pc:sldMk cId="2983376382" sldId="638"/>
            <ac:picMk id="12" creationId="{DC9E6C40-D154-2E6E-39B2-DFBA0A7A1D6D}"/>
          </ac:picMkLst>
        </pc:picChg>
        <pc:picChg chg="add del mod">
          <ac:chgData name="Renata de Lara Muylaert" userId="0fabd90f-a52b-48c0-a12d-08d59920b427" providerId="ADAL" clId="{7648BF18-CC39-4BBF-9E2B-6D19FC4ED80A}" dt="2023-04-04T04:58:17.426" v="1119" actId="478"/>
          <ac:picMkLst>
            <pc:docMk/>
            <pc:sldMk cId="2983376382" sldId="638"/>
            <ac:picMk id="14" creationId="{93E3CD69-1572-ED0C-9E16-331D2107E559}"/>
          </ac:picMkLst>
        </pc:picChg>
      </pc:sldChg>
      <pc:sldChg chg="addSp delSp modSp new mod ord">
        <pc:chgData name="Renata de Lara Muylaert" userId="0fabd90f-a52b-48c0-a12d-08d59920b427" providerId="ADAL" clId="{7648BF18-CC39-4BBF-9E2B-6D19FC4ED80A}" dt="2023-04-05T01:54:05.714" v="1340"/>
        <pc:sldMkLst>
          <pc:docMk/>
          <pc:sldMk cId="3120253227" sldId="639"/>
        </pc:sldMkLst>
        <pc:spChg chg="mod">
          <ac:chgData name="Renata de Lara Muylaert" userId="0fabd90f-a52b-48c0-a12d-08d59920b427" providerId="ADAL" clId="{7648BF18-CC39-4BBF-9E2B-6D19FC4ED80A}" dt="2023-04-04T05:06:14.282" v="1154" actId="20577"/>
          <ac:spMkLst>
            <pc:docMk/>
            <pc:sldMk cId="3120253227" sldId="639"/>
            <ac:spMk id="2" creationId="{48B5F103-CEEF-6356-BE71-D66D339114F5}"/>
          </ac:spMkLst>
        </pc:spChg>
        <pc:spChg chg="del">
          <ac:chgData name="Renata de Lara Muylaert" userId="0fabd90f-a52b-48c0-a12d-08d59920b427" providerId="ADAL" clId="{7648BF18-CC39-4BBF-9E2B-6D19FC4ED80A}" dt="2023-04-04T05:08:33.654" v="1155"/>
          <ac:spMkLst>
            <pc:docMk/>
            <pc:sldMk cId="3120253227" sldId="639"/>
            <ac:spMk id="3" creationId="{D0D855CE-AFD5-3A9E-53EE-9C2D6801AB1D}"/>
          </ac:spMkLst>
        </pc:spChg>
        <pc:spChg chg="add">
          <ac:chgData name="Renata de Lara Muylaert" userId="0fabd90f-a52b-48c0-a12d-08d59920b427" providerId="ADAL" clId="{7648BF18-CC39-4BBF-9E2B-6D19FC4ED80A}" dt="2023-04-04T05:06:03.742" v="1126"/>
          <ac:spMkLst>
            <pc:docMk/>
            <pc:sldMk cId="3120253227" sldId="639"/>
            <ac:spMk id="5" creationId="{B50C07B0-4886-9606-586A-BA61071F5758}"/>
          </ac:spMkLst>
        </pc:spChg>
        <pc:picChg chg="add del mod">
          <ac:chgData name="Renata de Lara Muylaert" userId="0fabd90f-a52b-48c0-a12d-08d59920b427" providerId="ADAL" clId="{7648BF18-CC39-4BBF-9E2B-6D19FC4ED80A}" dt="2023-04-04T05:08:42.889" v="1162" actId="478"/>
          <ac:picMkLst>
            <pc:docMk/>
            <pc:sldMk cId="3120253227" sldId="639"/>
            <ac:picMk id="6" creationId="{EBA32CC4-5DC1-CB87-7475-FBEA8B3F25EA}"/>
          </ac:picMkLst>
        </pc:picChg>
        <pc:picChg chg="add mod">
          <ac:chgData name="Renata de Lara Muylaert" userId="0fabd90f-a52b-48c0-a12d-08d59920b427" providerId="ADAL" clId="{7648BF18-CC39-4BBF-9E2B-6D19FC4ED80A}" dt="2023-04-04T05:08:51.109" v="1165" actId="1076"/>
          <ac:picMkLst>
            <pc:docMk/>
            <pc:sldMk cId="3120253227" sldId="639"/>
            <ac:picMk id="8" creationId="{9D6697CF-65F7-DB7D-6F7C-9544FE3AFB6A}"/>
          </ac:picMkLst>
        </pc:picChg>
        <pc:picChg chg="add mod">
          <ac:chgData name="Renata de Lara Muylaert" userId="0fabd90f-a52b-48c0-a12d-08d59920b427" providerId="ADAL" clId="{7648BF18-CC39-4BBF-9E2B-6D19FC4ED80A}" dt="2023-04-05T01:51:59.983" v="1172" actId="1076"/>
          <ac:picMkLst>
            <pc:docMk/>
            <pc:sldMk cId="3120253227" sldId="639"/>
            <ac:picMk id="10" creationId="{C9E1E32A-275B-3696-7D07-2647151BBF51}"/>
          </ac:picMkLst>
        </pc:picChg>
      </pc:sldChg>
      <pc:sldChg chg="addSp delSp modSp new mod">
        <pc:chgData name="Renata de Lara Muylaert" userId="0fabd90f-a52b-48c0-a12d-08d59920b427" providerId="ADAL" clId="{7648BF18-CC39-4BBF-9E2B-6D19FC4ED80A}" dt="2023-04-05T01:56:13.396" v="1390" actId="20577"/>
        <pc:sldMkLst>
          <pc:docMk/>
          <pc:sldMk cId="4193558010" sldId="640"/>
        </pc:sldMkLst>
        <pc:spChg chg="del">
          <ac:chgData name="Renata de Lara Muylaert" userId="0fabd90f-a52b-48c0-a12d-08d59920b427" providerId="ADAL" clId="{7648BF18-CC39-4BBF-9E2B-6D19FC4ED80A}" dt="2023-04-05T01:54:56.187" v="1342" actId="1032"/>
          <ac:spMkLst>
            <pc:docMk/>
            <pc:sldMk cId="4193558010" sldId="640"/>
            <ac:spMk id="3" creationId="{C6D992BE-7742-248E-82CB-F2C41BDECCC8}"/>
          </ac:spMkLst>
        </pc:spChg>
        <pc:graphicFrameChg chg="add mod modGraphic">
          <ac:chgData name="Renata de Lara Muylaert" userId="0fabd90f-a52b-48c0-a12d-08d59920b427" providerId="ADAL" clId="{7648BF18-CC39-4BBF-9E2B-6D19FC4ED80A}" dt="2023-04-05T01:55:45.925" v="1383" actId="1076"/>
          <ac:graphicFrameMkLst>
            <pc:docMk/>
            <pc:sldMk cId="4193558010" sldId="640"/>
            <ac:graphicFrameMk id="4" creationId="{9AD06281-0159-CECA-2800-559A3A5EF7F1}"/>
          </ac:graphicFrameMkLst>
        </pc:graphicFrameChg>
        <pc:graphicFrameChg chg="add mod">
          <ac:chgData name="Renata de Lara Muylaert" userId="0fabd90f-a52b-48c0-a12d-08d59920b427" providerId="ADAL" clId="{7648BF18-CC39-4BBF-9E2B-6D19FC4ED80A}" dt="2023-04-05T01:56:13.396" v="1390" actId="20577"/>
          <ac:graphicFrameMkLst>
            <pc:docMk/>
            <pc:sldMk cId="4193558010" sldId="640"/>
            <ac:graphicFrameMk id="9" creationId="{99414C7A-A717-1D3A-AC03-EB6494964708}"/>
          </ac:graphicFrameMkLst>
        </pc:graphicFrameChg>
        <pc:picChg chg="add del">
          <ac:chgData name="Renata de Lara Muylaert" userId="0fabd90f-a52b-48c0-a12d-08d59920b427" providerId="ADAL" clId="{7648BF18-CC39-4BBF-9E2B-6D19FC4ED80A}" dt="2023-04-05T01:55:39.123" v="1382" actId="22"/>
          <ac:picMkLst>
            <pc:docMk/>
            <pc:sldMk cId="4193558010" sldId="640"/>
            <ac:picMk id="6" creationId="{1EA4FC83-4C82-DF10-34E0-E83A09E7FFE2}"/>
          </ac:picMkLst>
        </pc:picChg>
        <pc:picChg chg="add del">
          <ac:chgData name="Renata de Lara Muylaert" userId="0fabd90f-a52b-48c0-a12d-08d59920b427" providerId="ADAL" clId="{7648BF18-CC39-4BBF-9E2B-6D19FC4ED80A}" dt="2023-04-05T01:55:51.892" v="1385" actId="22"/>
          <ac:picMkLst>
            <pc:docMk/>
            <pc:sldMk cId="4193558010" sldId="640"/>
            <ac:picMk id="8" creationId="{AC5C19C5-399E-5055-5744-57E91C4272FC}"/>
          </ac:picMkLst>
        </pc:picChg>
      </pc:sldChg>
    </pc:docChg>
  </pc:docChgLst>
  <pc:docChgLst>
    <pc:chgData name="Renata de Lara Muylaert" userId="0fabd90f-a52b-48c0-a12d-08d59920b427" providerId="ADAL" clId="{9D4EC12C-9C92-4D0E-B7BA-21585A82F9DB}"/>
    <pc:docChg chg="custSel addSld delSld modSld">
      <pc:chgData name="Renata de Lara Muylaert" userId="0fabd90f-a52b-48c0-a12d-08d59920b427" providerId="ADAL" clId="{9D4EC12C-9C92-4D0E-B7BA-21585A82F9DB}" dt="2022-06-09T22:51:37.301" v="11" actId="113"/>
      <pc:docMkLst>
        <pc:docMk/>
      </pc:docMkLst>
      <pc:sldChg chg="del">
        <pc:chgData name="Renata de Lara Muylaert" userId="0fabd90f-a52b-48c0-a12d-08d59920b427" providerId="ADAL" clId="{9D4EC12C-9C92-4D0E-B7BA-21585A82F9DB}" dt="2022-06-09T22:50:47.236" v="3" actId="47"/>
        <pc:sldMkLst>
          <pc:docMk/>
          <pc:sldMk cId="1756479542" sldId="583"/>
        </pc:sldMkLst>
      </pc:sldChg>
      <pc:sldChg chg="add del">
        <pc:chgData name="Renata de Lara Muylaert" userId="0fabd90f-a52b-48c0-a12d-08d59920b427" providerId="ADAL" clId="{9D4EC12C-9C92-4D0E-B7BA-21585A82F9DB}" dt="2022-06-09T22:50:41.506" v="1"/>
        <pc:sldMkLst>
          <pc:docMk/>
          <pc:sldMk cId="407331350" sldId="584"/>
        </pc:sldMkLst>
      </pc:sldChg>
      <pc:sldChg chg="delSp modSp add mod">
        <pc:chgData name="Renata de Lara Muylaert" userId="0fabd90f-a52b-48c0-a12d-08d59920b427" providerId="ADAL" clId="{9D4EC12C-9C92-4D0E-B7BA-21585A82F9DB}" dt="2022-06-09T22:51:37.301" v="11" actId="113"/>
        <pc:sldMkLst>
          <pc:docMk/>
          <pc:sldMk cId="242407677" sldId="610"/>
        </pc:sldMkLst>
        <pc:spChg chg="mod">
          <ac:chgData name="Renata de Lara Muylaert" userId="0fabd90f-a52b-48c0-a12d-08d59920b427" providerId="ADAL" clId="{9D4EC12C-9C92-4D0E-B7BA-21585A82F9DB}" dt="2022-06-09T22:51:37.301" v="11" actId="113"/>
          <ac:spMkLst>
            <pc:docMk/>
            <pc:sldMk cId="242407677" sldId="610"/>
            <ac:spMk id="23" creationId="{1B5ED69C-6C81-466F-ACEE-22121E149C1A}"/>
          </ac:spMkLst>
        </pc:spChg>
        <pc:picChg chg="del">
          <ac:chgData name="Renata de Lara Muylaert" userId="0fabd90f-a52b-48c0-a12d-08d59920b427" providerId="ADAL" clId="{9D4EC12C-9C92-4D0E-B7BA-21585A82F9DB}" dt="2022-06-09T22:51:05.173" v="5" actId="478"/>
          <ac:picMkLst>
            <pc:docMk/>
            <pc:sldMk cId="242407677" sldId="610"/>
            <ac:picMk id="4" creationId="{D617E74F-76D1-468A-880F-3FED013FC03A}"/>
          </ac:picMkLst>
        </pc:picChg>
        <pc:picChg chg="del">
          <ac:chgData name="Renata de Lara Muylaert" userId="0fabd90f-a52b-48c0-a12d-08d59920b427" providerId="ADAL" clId="{9D4EC12C-9C92-4D0E-B7BA-21585A82F9DB}" dt="2022-06-09T22:51:00.179" v="4" actId="478"/>
          <ac:picMkLst>
            <pc:docMk/>
            <pc:sldMk cId="242407677" sldId="610"/>
            <ac:picMk id="10" creationId="{D584A171-82FE-4C1F-A428-8AEE872B7AE4}"/>
          </ac:picMkLst>
        </pc:picChg>
        <pc:picChg chg="del mod">
          <ac:chgData name="Renata de Lara Muylaert" userId="0fabd90f-a52b-48c0-a12d-08d59920b427" providerId="ADAL" clId="{9D4EC12C-9C92-4D0E-B7BA-21585A82F9DB}" dt="2022-06-09T22:51:06.426" v="7" actId="478"/>
          <ac:picMkLst>
            <pc:docMk/>
            <pc:sldMk cId="242407677" sldId="610"/>
            <ac:picMk id="18" creationId="{1DC331C6-1C36-4E18-8789-375AA4E93710}"/>
          </ac:picMkLst>
        </pc:picChg>
        <pc:picChg chg="del">
          <ac:chgData name="Renata de Lara Muylaert" userId="0fabd90f-a52b-48c0-a12d-08d59920b427" providerId="ADAL" clId="{9D4EC12C-9C92-4D0E-B7BA-21585A82F9DB}" dt="2022-06-09T22:51:08.883" v="9" actId="478"/>
          <ac:picMkLst>
            <pc:docMk/>
            <pc:sldMk cId="242407677" sldId="610"/>
            <ac:picMk id="38" creationId="{92A747BD-0A33-4405-8603-944C4BFC24F3}"/>
          </ac:picMkLst>
        </pc:picChg>
        <pc:picChg chg="del">
          <ac:chgData name="Renata de Lara Muylaert" userId="0fabd90f-a52b-48c0-a12d-08d59920b427" providerId="ADAL" clId="{9D4EC12C-9C92-4D0E-B7BA-21585A82F9DB}" dt="2022-06-09T22:51:07.584" v="8" actId="478"/>
          <ac:picMkLst>
            <pc:docMk/>
            <pc:sldMk cId="242407677" sldId="610"/>
            <ac:picMk id="1026" creationId="{DECACF9E-A41B-4E68-A69E-246D422ADD45}"/>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BCD2C6-F25F-438F-A878-7510803CC0C0}" type="doc">
      <dgm:prSet loTypeId="urn:microsoft.com/office/officeart/2008/layout/RadialCluster" loCatId="cycle" qsTypeId="urn:microsoft.com/office/officeart/2005/8/quickstyle/simple1" qsCatId="simple" csTypeId="urn:microsoft.com/office/officeart/2005/8/colors/accent1_2" csCatId="accent1" phldr="1"/>
      <dgm:spPr/>
      <dgm:t>
        <a:bodyPr/>
        <a:lstStyle/>
        <a:p>
          <a:endParaRPr lang="en-NZ"/>
        </a:p>
      </dgm:t>
    </dgm:pt>
    <dgm:pt modelId="{7A31D722-E91B-4033-B208-991C5B00DF66}">
      <dgm:prSet phldrT="[Text]"/>
      <dgm:spPr/>
      <dgm:t>
        <a:bodyPr/>
        <a:lstStyle/>
        <a:p>
          <a:r>
            <a:rPr lang="pt-BR" dirty="0"/>
            <a:t>eRIDE 1</a:t>
          </a:r>
          <a:endParaRPr lang="en-NZ" dirty="0"/>
        </a:p>
      </dgm:t>
    </dgm:pt>
    <dgm:pt modelId="{E552BA78-0B0D-463A-BFA8-79BE48CD034E}" type="parTrans" cxnId="{F121956E-16AD-4ED1-B1C8-49694314BA2B}">
      <dgm:prSet/>
      <dgm:spPr/>
      <dgm:t>
        <a:bodyPr/>
        <a:lstStyle/>
        <a:p>
          <a:endParaRPr lang="en-NZ"/>
        </a:p>
      </dgm:t>
    </dgm:pt>
    <dgm:pt modelId="{6DD6D9B7-7CC3-4020-9462-C6EB45347033}" type="sibTrans" cxnId="{F121956E-16AD-4ED1-B1C8-49694314BA2B}">
      <dgm:prSet/>
      <dgm:spPr/>
      <dgm:t>
        <a:bodyPr/>
        <a:lstStyle/>
        <a:p>
          <a:endParaRPr lang="en-NZ"/>
        </a:p>
      </dgm:t>
    </dgm:pt>
    <dgm:pt modelId="{B6781C4C-87CD-4B7E-9780-1832E3A66ADC}">
      <dgm:prSet phldrT="[Text]"/>
      <dgm:spPr/>
      <dgm:t>
        <a:bodyPr/>
        <a:lstStyle/>
        <a:p>
          <a:r>
            <a:rPr lang="pt-BR" dirty="0"/>
            <a:t>Gravity model</a:t>
          </a:r>
          <a:endParaRPr lang="en-NZ" dirty="0"/>
        </a:p>
      </dgm:t>
    </dgm:pt>
    <dgm:pt modelId="{8CDE8C96-334E-48E2-86C6-683A4E79CDFC}" type="parTrans" cxnId="{9E03964B-2B9A-467C-9806-9AF05ACE38DC}">
      <dgm:prSet/>
      <dgm:spPr/>
      <dgm:t>
        <a:bodyPr/>
        <a:lstStyle/>
        <a:p>
          <a:endParaRPr lang="en-NZ"/>
        </a:p>
      </dgm:t>
    </dgm:pt>
    <dgm:pt modelId="{8A01F850-E584-470F-B627-76D02907B7B4}" type="sibTrans" cxnId="{9E03964B-2B9A-467C-9806-9AF05ACE38DC}">
      <dgm:prSet/>
      <dgm:spPr/>
      <dgm:t>
        <a:bodyPr/>
        <a:lstStyle/>
        <a:p>
          <a:endParaRPr lang="en-NZ"/>
        </a:p>
      </dgm:t>
    </dgm:pt>
    <dgm:pt modelId="{5A6A96C4-944A-436B-8F8F-5CC5261F1C57}">
      <dgm:prSet phldrT="[Text]"/>
      <dgm:spPr/>
      <dgm:t>
        <a:bodyPr/>
        <a:lstStyle/>
        <a:p>
          <a:r>
            <a:rPr lang="pt-BR" dirty="0"/>
            <a:t>OneImpact</a:t>
          </a:r>
          <a:endParaRPr lang="en-NZ" dirty="0"/>
        </a:p>
      </dgm:t>
    </dgm:pt>
    <dgm:pt modelId="{F93CB9C1-1EE2-4FEE-AC0E-845392ED4592}" type="parTrans" cxnId="{183FFEFA-0C0B-43BF-84A0-4EF2C59F2638}">
      <dgm:prSet/>
      <dgm:spPr/>
      <dgm:t>
        <a:bodyPr/>
        <a:lstStyle/>
        <a:p>
          <a:endParaRPr lang="en-NZ"/>
        </a:p>
      </dgm:t>
    </dgm:pt>
    <dgm:pt modelId="{58E41830-438E-4997-AF5C-E06ACCF9C3DA}" type="sibTrans" cxnId="{183FFEFA-0C0B-43BF-84A0-4EF2C59F2638}">
      <dgm:prSet/>
      <dgm:spPr/>
      <dgm:t>
        <a:bodyPr/>
        <a:lstStyle/>
        <a:p>
          <a:endParaRPr lang="en-NZ"/>
        </a:p>
      </dgm:t>
    </dgm:pt>
    <dgm:pt modelId="{4FADC409-8F8B-4CBD-8BCC-9D042D7D716B}" type="pres">
      <dgm:prSet presAssocID="{1DBCD2C6-F25F-438F-A878-7510803CC0C0}" presName="Name0" presStyleCnt="0">
        <dgm:presLayoutVars>
          <dgm:chMax val="1"/>
          <dgm:chPref val="1"/>
          <dgm:dir/>
          <dgm:animOne val="branch"/>
          <dgm:animLvl val="lvl"/>
        </dgm:presLayoutVars>
      </dgm:prSet>
      <dgm:spPr/>
    </dgm:pt>
    <dgm:pt modelId="{A81E7FC2-ADB6-4EB0-B26B-032197D80DEB}" type="pres">
      <dgm:prSet presAssocID="{7A31D722-E91B-4033-B208-991C5B00DF66}" presName="singleCycle" presStyleCnt="0"/>
      <dgm:spPr/>
    </dgm:pt>
    <dgm:pt modelId="{227B9169-21C4-4758-961F-0447268FB8F1}" type="pres">
      <dgm:prSet presAssocID="{7A31D722-E91B-4033-B208-991C5B00DF66}" presName="singleCenter" presStyleLbl="node1" presStyleIdx="0" presStyleCnt="3">
        <dgm:presLayoutVars>
          <dgm:chMax val="7"/>
          <dgm:chPref val="7"/>
        </dgm:presLayoutVars>
      </dgm:prSet>
      <dgm:spPr/>
    </dgm:pt>
    <dgm:pt modelId="{FE1B7C92-76FD-4E9A-9F57-E1747C3C6E6C}" type="pres">
      <dgm:prSet presAssocID="{8CDE8C96-334E-48E2-86C6-683A4E79CDFC}" presName="Name56" presStyleLbl="parChTrans1D2" presStyleIdx="0" presStyleCnt="2"/>
      <dgm:spPr/>
    </dgm:pt>
    <dgm:pt modelId="{404D0B67-E4F4-4104-AABD-BF503FCCBD02}" type="pres">
      <dgm:prSet presAssocID="{B6781C4C-87CD-4B7E-9780-1832E3A66ADC}" presName="text0" presStyleLbl="node1" presStyleIdx="1" presStyleCnt="3">
        <dgm:presLayoutVars>
          <dgm:bulletEnabled val="1"/>
        </dgm:presLayoutVars>
      </dgm:prSet>
      <dgm:spPr/>
    </dgm:pt>
    <dgm:pt modelId="{FC99E724-D8C8-481B-8118-BC27D155B5FC}" type="pres">
      <dgm:prSet presAssocID="{F93CB9C1-1EE2-4FEE-AC0E-845392ED4592}" presName="Name56" presStyleLbl="parChTrans1D2" presStyleIdx="1" presStyleCnt="2"/>
      <dgm:spPr/>
    </dgm:pt>
    <dgm:pt modelId="{41C967AE-2FB4-4946-A6B9-4A76F3245E5C}" type="pres">
      <dgm:prSet presAssocID="{5A6A96C4-944A-436B-8F8F-5CC5261F1C57}" presName="text0" presStyleLbl="node1" presStyleIdx="2" presStyleCnt="3">
        <dgm:presLayoutVars>
          <dgm:bulletEnabled val="1"/>
        </dgm:presLayoutVars>
      </dgm:prSet>
      <dgm:spPr/>
    </dgm:pt>
  </dgm:ptLst>
  <dgm:cxnLst>
    <dgm:cxn modelId="{4445DD38-2F74-4DF0-ADD9-16A2A9E9FFB3}" type="presOf" srcId="{B6781C4C-87CD-4B7E-9780-1832E3A66ADC}" destId="{404D0B67-E4F4-4104-AABD-BF503FCCBD02}" srcOrd="0" destOrd="0" presId="urn:microsoft.com/office/officeart/2008/layout/RadialCluster"/>
    <dgm:cxn modelId="{F5C7433F-82B6-458D-A77E-682312B7D955}" type="presOf" srcId="{8CDE8C96-334E-48E2-86C6-683A4E79CDFC}" destId="{FE1B7C92-76FD-4E9A-9F57-E1747C3C6E6C}" srcOrd="0" destOrd="0" presId="urn:microsoft.com/office/officeart/2008/layout/RadialCluster"/>
    <dgm:cxn modelId="{9E03964B-2B9A-467C-9806-9AF05ACE38DC}" srcId="{7A31D722-E91B-4033-B208-991C5B00DF66}" destId="{B6781C4C-87CD-4B7E-9780-1832E3A66ADC}" srcOrd="0" destOrd="0" parTransId="{8CDE8C96-334E-48E2-86C6-683A4E79CDFC}" sibTransId="{8A01F850-E584-470F-B627-76D02907B7B4}"/>
    <dgm:cxn modelId="{FA58744C-CA91-42DD-A35D-55D4B4C3C42E}" type="presOf" srcId="{7A31D722-E91B-4033-B208-991C5B00DF66}" destId="{227B9169-21C4-4758-961F-0447268FB8F1}" srcOrd="0" destOrd="0" presId="urn:microsoft.com/office/officeart/2008/layout/RadialCluster"/>
    <dgm:cxn modelId="{F121956E-16AD-4ED1-B1C8-49694314BA2B}" srcId="{1DBCD2C6-F25F-438F-A878-7510803CC0C0}" destId="{7A31D722-E91B-4033-B208-991C5B00DF66}" srcOrd="0" destOrd="0" parTransId="{E552BA78-0B0D-463A-BFA8-79BE48CD034E}" sibTransId="{6DD6D9B7-7CC3-4020-9462-C6EB45347033}"/>
    <dgm:cxn modelId="{9F8C5E74-E83C-4332-A435-46B13C0DDDB9}" type="presOf" srcId="{5A6A96C4-944A-436B-8F8F-5CC5261F1C57}" destId="{41C967AE-2FB4-4946-A6B9-4A76F3245E5C}" srcOrd="0" destOrd="0" presId="urn:microsoft.com/office/officeart/2008/layout/RadialCluster"/>
    <dgm:cxn modelId="{55E96DD6-A280-4E3A-AC11-58B82CEDA079}" type="presOf" srcId="{F93CB9C1-1EE2-4FEE-AC0E-845392ED4592}" destId="{FC99E724-D8C8-481B-8118-BC27D155B5FC}" srcOrd="0" destOrd="0" presId="urn:microsoft.com/office/officeart/2008/layout/RadialCluster"/>
    <dgm:cxn modelId="{4942D0E1-DFF0-4469-BD06-84789868F628}" type="presOf" srcId="{1DBCD2C6-F25F-438F-A878-7510803CC0C0}" destId="{4FADC409-8F8B-4CBD-8BCC-9D042D7D716B}" srcOrd="0" destOrd="0" presId="urn:microsoft.com/office/officeart/2008/layout/RadialCluster"/>
    <dgm:cxn modelId="{183FFEFA-0C0B-43BF-84A0-4EF2C59F2638}" srcId="{7A31D722-E91B-4033-B208-991C5B00DF66}" destId="{5A6A96C4-944A-436B-8F8F-5CC5261F1C57}" srcOrd="1" destOrd="0" parTransId="{F93CB9C1-1EE2-4FEE-AC0E-845392ED4592}" sibTransId="{58E41830-438E-4997-AF5C-E06ACCF9C3DA}"/>
    <dgm:cxn modelId="{FECF5534-966D-4D55-BCEF-9007DE377F7A}" type="presParOf" srcId="{4FADC409-8F8B-4CBD-8BCC-9D042D7D716B}" destId="{A81E7FC2-ADB6-4EB0-B26B-032197D80DEB}" srcOrd="0" destOrd="0" presId="urn:microsoft.com/office/officeart/2008/layout/RadialCluster"/>
    <dgm:cxn modelId="{C3E10415-F1BC-4436-A369-428A7E72AE01}" type="presParOf" srcId="{A81E7FC2-ADB6-4EB0-B26B-032197D80DEB}" destId="{227B9169-21C4-4758-961F-0447268FB8F1}" srcOrd="0" destOrd="0" presId="urn:microsoft.com/office/officeart/2008/layout/RadialCluster"/>
    <dgm:cxn modelId="{7144BA81-E648-488E-83D9-BDE91D82EFEC}" type="presParOf" srcId="{A81E7FC2-ADB6-4EB0-B26B-032197D80DEB}" destId="{FE1B7C92-76FD-4E9A-9F57-E1747C3C6E6C}" srcOrd="1" destOrd="0" presId="urn:microsoft.com/office/officeart/2008/layout/RadialCluster"/>
    <dgm:cxn modelId="{42EA9355-2C1C-4311-AE8E-A5D1859B472C}" type="presParOf" srcId="{A81E7FC2-ADB6-4EB0-B26B-032197D80DEB}" destId="{404D0B67-E4F4-4104-AABD-BF503FCCBD02}" srcOrd="2" destOrd="0" presId="urn:microsoft.com/office/officeart/2008/layout/RadialCluster"/>
    <dgm:cxn modelId="{EA98CB26-668E-481E-8F55-D336E75B82DA}" type="presParOf" srcId="{A81E7FC2-ADB6-4EB0-B26B-032197D80DEB}" destId="{FC99E724-D8C8-481B-8118-BC27D155B5FC}" srcOrd="3" destOrd="0" presId="urn:microsoft.com/office/officeart/2008/layout/RadialCluster"/>
    <dgm:cxn modelId="{2977C7BC-8D1C-4E63-8816-3499A6A89572}" type="presParOf" srcId="{A81E7FC2-ADB6-4EB0-B26B-032197D80DEB}" destId="{41C967AE-2FB4-4946-A6B9-4A76F3245E5C}" srcOrd="4" destOrd="0" presId="urn:microsoft.com/office/officeart/2008/layout/Radial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BCD2C6-F25F-438F-A878-7510803CC0C0}" type="doc">
      <dgm:prSet loTypeId="urn:microsoft.com/office/officeart/2008/layout/RadialCluster" loCatId="cycle" qsTypeId="urn:microsoft.com/office/officeart/2005/8/quickstyle/simple1" qsCatId="simple" csTypeId="urn:microsoft.com/office/officeart/2005/8/colors/accent2_2" csCatId="accent2" phldr="1"/>
      <dgm:spPr/>
      <dgm:t>
        <a:bodyPr/>
        <a:lstStyle/>
        <a:p>
          <a:endParaRPr lang="en-NZ"/>
        </a:p>
      </dgm:t>
    </dgm:pt>
    <dgm:pt modelId="{7A31D722-E91B-4033-B208-991C5B00DF66}">
      <dgm:prSet phldrT="[Text]"/>
      <dgm:spPr/>
      <dgm:t>
        <a:bodyPr/>
        <a:lstStyle/>
        <a:p>
          <a:r>
            <a:rPr lang="pt-BR" dirty="0"/>
            <a:t>eRIDE 2</a:t>
          </a:r>
          <a:endParaRPr lang="en-NZ" dirty="0"/>
        </a:p>
      </dgm:t>
    </dgm:pt>
    <dgm:pt modelId="{E552BA78-0B0D-463A-BFA8-79BE48CD034E}" type="parTrans" cxnId="{F121956E-16AD-4ED1-B1C8-49694314BA2B}">
      <dgm:prSet/>
      <dgm:spPr/>
      <dgm:t>
        <a:bodyPr/>
        <a:lstStyle/>
        <a:p>
          <a:endParaRPr lang="en-NZ"/>
        </a:p>
      </dgm:t>
    </dgm:pt>
    <dgm:pt modelId="{6DD6D9B7-7CC3-4020-9462-C6EB45347033}" type="sibTrans" cxnId="{F121956E-16AD-4ED1-B1C8-49694314BA2B}">
      <dgm:prSet/>
      <dgm:spPr/>
      <dgm:t>
        <a:bodyPr/>
        <a:lstStyle/>
        <a:p>
          <a:endParaRPr lang="en-NZ"/>
        </a:p>
      </dgm:t>
    </dgm:pt>
    <dgm:pt modelId="{B6781C4C-87CD-4B7E-9780-1832E3A66ADC}">
      <dgm:prSet phldrT="[Text]"/>
      <dgm:spPr/>
      <dgm:t>
        <a:bodyPr/>
        <a:lstStyle/>
        <a:p>
          <a:r>
            <a:rPr lang="pt-BR" dirty="0"/>
            <a:t>Gravity model</a:t>
          </a:r>
          <a:endParaRPr lang="en-NZ" dirty="0"/>
        </a:p>
      </dgm:t>
    </dgm:pt>
    <dgm:pt modelId="{8CDE8C96-334E-48E2-86C6-683A4E79CDFC}" type="parTrans" cxnId="{9E03964B-2B9A-467C-9806-9AF05ACE38DC}">
      <dgm:prSet/>
      <dgm:spPr/>
      <dgm:t>
        <a:bodyPr/>
        <a:lstStyle/>
        <a:p>
          <a:endParaRPr lang="en-NZ"/>
        </a:p>
      </dgm:t>
    </dgm:pt>
    <dgm:pt modelId="{8A01F850-E584-470F-B627-76D02907B7B4}" type="sibTrans" cxnId="{9E03964B-2B9A-467C-9806-9AF05ACE38DC}">
      <dgm:prSet/>
      <dgm:spPr/>
      <dgm:t>
        <a:bodyPr/>
        <a:lstStyle/>
        <a:p>
          <a:endParaRPr lang="en-NZ"/>
        </a:p>
      </dgm:t>
    </dgm:pt>
    <dgm:pt modelId="{5A6A96C4-944A-436B-8F8F-5CC5261F1C57}">
      <dgm:prSet phldrT="[Text]"/>
      <dgm:spPr/>
      <dgm:t>
        <a:bodyPr/>
        <a:lstStyle/>
        <a:p>
          <a:r>
            <a:rPr lang="pt-BR" dirty="0"/>
            <a:t>OneImpact</a:t>
          </a:r>
          <a:endParaRPr lang="en-NZ" dirty="0"/>
        </a:p>
      </dgm:t>
    </dgm:pt>
    <dgm:pt modelId="{F93CB9C1-1EE2-4FEE-AC0E-845392ED4592}" type="parTrans" cxnId="{183FFEFA-0C0B-43BF-84A0-4EF2C59F2638}">
      <dgm:prSet/>
      <dgm:spPr/>
      <dgm:t>
        <a:bodyPr/>
        <a:lstStyle/>
        <a:p>
          <a:endParaRPr lang="en-NZ"/>
        </a:p>
      </dgm:t>
    </dgm:pt>
    <dgm:pt modelId="{58E41830-438E-4997-AF5C-E06ACCF9C3DA}" type="sibTrans" cxnId="{183FFEFA-0C0B-43BF-84A0-4EF2C59F2638}">
      <dgm:prSet/>
      <dgm:spPr/>
      <dgm:t>
        <a:bodyPr/>
        <a:lstStyle/>
        <a:p>
          <a:endParaRPr lang="en-NZ"/>
        </a:p>
      </dgm:t>
    </dgm:pt>
    <dgm:pt modelId="{4FADC409-8F8B-4CBD-8BCC-9D042D7D716B}" type="pres">
      <dgm:prSet presAssocID="{1DBCD2C6-F25F-438F-A878-7510803CC0C0}" presName="Name0" presStyleCnt="0">
        <dgm:presLayoutVars>
          <dgm:chMax val="1"/>
          <dgm:chPref val="1"/>
          <dgm:dir/>
          <dgm:animOne val="branch"/>
          <dgm:animLvl val="lvl"/>
        </dgm:presLayoutVars>
      </dgm:prSet>
      <dgm:spPr/>
    </dgm:pt>
    <dgm:pt modelId="{A81E7FC2-ADB6-4EB0-B26B-032197D80DEB}" type="pres">
      <dgm:prSet presAssocID="{7A31D722-E91B-4033-B208-991C5B00DF66}" presName="singleCycle" presStyleCnt="0"/>
      <dgm:spPr/>
    </dgm:pt>
    <dgm:pt modelId="{227B9169-21C4-4758-961F-0447268FB8F1}" type="pres">
      <dgm:prSet presAssocID="{7A31D722-E91B-4033-B208-991C5B00DF66}" presName="singleCenter" presStyleLbl="node1" presStyleIdx="0" presStyleCnt="3">
        <dgm:presLayoutVars>
          <dgm:chMax val="7"/>
          <dgm:chPref val="7"/>
        </dgm:presLayoutVars>
      </dgm:prSet>
      <dgm:spPr/>
    </dgm:pt>
    <dgm:pt modelId="{FE1B7C92-76FD-4E9A-9F57-E1747C3C6E6C}" type="pres">
      <dgm:prSet presAssocID="{8CDE8C96-334E-48E2-86C6-683A4E79CDFC}" presName="Name56" presStyleLbl="parChTrans1D2" presStyleIdx="0" presStyleCnt="2"/>
      <dgm:spPr/>
    </dgm:pt>
    <dgm:pt modelId="{404D0B67-E4F4-4104-AABD-BF503FCCBD02}" type="pres">
      <dgm:prSet presAssocID="{B6781C4C-87CD-4B7E-9780-1832E3A66ADC}" presName="text0" presStyleLbl="node1" presStyleIdx="1" presStyleCnt="3">
        <dgm:presLayoutVars>
          <dgm:bulletEnabled val="1"/>
        </dgm:presLayoutVars>
      </dgm:prSet>
      <dgm:spPr/>
    </dgm:pt>
    <dgm:pt modelId="{FC99E724-D8C8-481B-8118-BC27D155B5FC}" type="pres">
      <dgm:prSet presAssocID="{F93CB9C1-1EE2-4FEE-AC0E-845392ED4592}" presName="Name56" presStyleLbl="parChTrans1D2" presStyleIdx="1" presStyleCnt="2"/>
      <dgm:spPr/>
    </dgm:pt>
    <dgm:pt modelId="{41C967AE-2FB4-4946-A6B9-4A76F3245E5C}" type="pres">
      <dgm:prSet presAssocID="{5A6A96C4-944A-436B-8F8F-5CC5261F1C57}" presName="text0" presStyleLbl="node1" presStyleIdx="2" presStyleCnt="3">
        <dgm:presLayoutVars>
          <dgm:bulletEnabled val="1"/>
        </dgm:presLayoutVars>
      </dgm:prSet>
      <dgm:spPr/>
    </dgm:pt>
  </dgm:ptLst>
  <dgm:cxnLst>
    <dgm:cxn modelId="{4445DD38-2F74-4DF0-ADD9-16A2A9E9FFB3}" type="presOf" srcId="{B6781C4C-87CD-4B7E-9780-1832E3A66ADC}" destId="{404D0B67-E4F4-4104-AABD-BF503FCCBD02}" srcOrd="0" destOrd="0" presId="urn:microsoft.com/office/officeart/2008/layout/RadialCluster"/>
    <dgm:cxn modelId="{F5C7433F-82B6-458D-A77E-682312B7D955}" type="presOf" srcId="{8CDE8C96-334E-48E2-86C6-683A4E79CDFC}" destId="{FE1B7C92-76FD-4E9A-9F57-E1747C3C6E6C}" srcOrd="0" destOrd="0" presId="urn:microsoft.com/office/officeart/2008/layout/RadialCluster"/>
    <dgm:cxn modelId="{9E03964B-2B9A-467C-9806-9AF05ACE38DC}" srcId="{7A31D722-E91B-4033-B208-991C5B00DF66}" destId="{B6781C4C-87CD-4B7E-9780-1832E3A66ADC}" srcOrd="0" destOrd="0" parTransId="{8CDE8C96-334E-48E2-86C6-683A4E79CDFC}" sibTransId="{8A01F850-E584-470F-B627-76D02907B7B4}"/>
    <dgm:cxn modelId="{FA58744C-CA91-42DD-A35D-55D4B4C3C42E}" type="presOf" srcId="{7A31D722-E91B-4033-B208-991C5B00DF66}" destId="{227B9169-21C4-4758-961F-0447268FB8F1}" srcOrd="0" destOrd="0" presId="urn:microsoft.com/office/officeart/2008/layout/RadialCluster"/>
    <dgm:cxn modelId="{F121956E-16AD-4ED1-B1C8-49694314BA2B}" srcId="{1DBCD2C6-F25F-438F-A878-7510803CC0C0}" destId="{7A31D722-E91B-4033-B208-991C5B00DF66}" srcOrd="0" destOrd="0" parTransId="{E552BA78-0B0D-463A-BFA8-79BE48CD034E}" sibTransId="{6DD6D9B7-7CC3-4020-9462-C6EB45347033}"/>
    <dgm:cxn modelId="{9F8C5E74-E83C-4332-A435-46B13C0DDDB9}" type="presOf" srcId="{5A6A96C4-944A-436B-8F8F-5CC5261F1C57}" destId="{41C967AE-2FB4-4946-A6B9-4A76F3245E5C}" srcOrd="0" destOrd="0" presId="urn:microsoft.com/office/officeart/2008/layout/RadialCluster"/>
    <dgm:cxn modelId="{55E96DD6-A280-4E3A-AC11-58B82CEDA079}" type="presOf" srcId="{F93CB9C1-1EE2-4FEE-AC0E-845392ED4592}" destId="{FC99E724-D8C8-481B-8118-BC27D155B5FC}" srcOrd="0" destOrd="0" presId="urn:microsoft.com/office/officeart/2008/layout/RadialCluster"/>
    <dgm:cxn modelId="{4942D0E1-DFF0-4469-BD06-84789868F628}" type="presOf" srcId="{1DBCD2C6-F25F-438F-A878-7510803CC0C0}" destId="{4FADC409-8F8B-4CBD-8BCC-9D042D7D716B}" srcOrd="0" destOrd="0" presId="urn:microsoft.com/office/officeart/2008/layout/RadialCluster"/>
    <dgm:cxn modelId="{183FFEFA-0C0B-43BF-84A0-4EF2C59F2638}" srcId="{7A31D722-E91B-4033-B208-991C5B00DF66}" destId="{5A6A96C4-944A-436B-8F8F-5CC5261F1C57}" srcOrd="1" destOrd="0" parTransId="{F93CB9C1-1EE2-4FEE-AC0E-845392ED4592}" sibTransId="{58E41830-438E-4997-AF5C-E06ACCF9C3DA}"/>
    <dgm:cxn modelId="{FECF5534-966D-4D55-BCEF-9007DE377F7A}" type="presParOf" srcId="{4FADC409-8F8B-4CBD-8BCC-9D042D7D716B}" destId="{A81E7FC2-ADB6-4EB0-B26B-032197D80DEB}" srcOrd="0" destOrd="0" presId="urn:microsoft.com/office/officeart/2008/layout/RadialCluster"/>
    <dgm:cxn modelId="{C3E10415-F1BC-4436-A369-428A7E72AE01}" type="presParOf" srcId="{A81E7FC2-ADB6-4EB0-B26B-032197D80DEB}" destId="{227B9169-21C4-4758-961F-0447268FB8F1}" srcOrd="0" destOrd="0" presId="urn:microsoft.com/office/officeart/2008/layout/RadialCluster"/>
    <dgm:cxn modelId="{7144BA81-E648-488E-83D9-BDE91D82EFEC}" type="presParOf" srcId="{A81E7FC2-ADB6-4EB0-B26B-032197D80DEB}" destId="{FE1B7C92-76FD-4E9A-9F57-E1747C3C6E6C}" srcOrd="1" destOrd="0" presId="urn:microsoft.com/office/officeart/2008/layout/RadialCluster"/>
    <dgm:cxn modelId="{42EA9355-2C1C-4311-AE8E-A5D1859B472C}" type="presParOf" srcId="{A81E7FC2-ADB6-4EB0-B26B-032197D80DEB}" destId="{404D0B67-E4F4-4104-AABD-BF503FCCBD02}" srcOrd="2" destOrd="0" presId="urn:microsoft.com/office/officeart/2008/layout/RadialCluster"/>
    <dgm:cxn modelId="{EA98CB26-668E-481E-8F55-D336E75B82DA}" type="presParOf" srcId="{A81E7FC2-ADB6-4EB0-B26B-032197D80DEB}" destId="{FC99E724-D8C8-481B-8118-BC27D155B5FC}" srcOrd="3" destOrd="0" presId="urn:microsoft.com/office/officeart/2008/layout/RadialCluster"/>
    <dgm:cxn modelId="{2977C7BC-8D1C-4E63-8816-3499A6A89572}" type="presParOf" srcId="{A81E7FC2-ADB6-4EB0-B26B-032197D80DEB}" destId="{41C967AE-2FB4-4946-A6B9-4A76F3245E5C}" srcOrd="4" destOrd="0" presId="urn:microsoft.com/office/officeart/2008/layout/RadialCluster"/>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7B9169-21C4-4758-961F-0447268FB8F1}">
      <dsp:nvSpPr>
        <dsp:cNvPr id="0" name=""/>
        <dsp:cNvSpPr/>
      </dsp:nvSpPr>
      <dsp:spPr>
        <a:xfrm>
          <a:off x="3046809" y="1522968"/>
          <a:ext cx="1305401" cy="130540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1466850">
            <a:lnSpc>
              <a:spcPct val="90000"/>
            </a:lnSpc>
            <a:spcBef>
              <a:spcPct val="0"/>
            </a:spcBef>
            <a:spcAft>
              <a:spcPct val="35000"/>
            </a:spcAft>
            <a:buNone/>
          </a:pPr>
          <a:r>
            <a:rPr lang="pt-BR" sz="3300" kern="1200" dirty="0"/>
            <a:t>eRIDE 1</a:t>
          </a:r>
          <a:endParaRPr lang="en-NZ" sz="3300" kern="1200" dirty="0"/>
        </a:p>
      </dsp:txBody>
      <dsp:txXfrm>
        <a:off x="3110533" y="1586692"/>
        <a:ext cx="1177953" cy="1177953"/>
      </dsp:txXfrm>
    </dsp:sp>
    <dsp:sp modelId="{FE1B7C92-76FD-4E9A-9F57-E1747C3C6E6C}">
      <dsp:nvSpPr>
        <dsp:cNvPr id="0" name=""/>
        <dsp:cNvSpPr/>
      </dsp:nvSpPr>
      <dsp:spPr>
        <a:xfrm rot="16200000">
          <a:off x="3375522" y="1198980"/>
          <a:ext cx="647975" cy="0"/>
        </a:xfrm>
        <a:custGeom>
          <a:avLst/>
          <a:gdLst/>
          <a:ahLst/>
          <a:cxnLst/>
          <a:rect l="0" t="0" r="0" b="0"/>
          <a:pathLst>
            <a:path>
              <a:moveTo>
                <a:pt x="0" y="0"/>
              </a:moveTo>
              <a:lnTo>
                <a:pt x="647975"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04D0B67-E4F4-4104-AABD-BF503FCCBD02}">
      <dsp:nvSpPr>
        <dsp:cNvPr id="0" name=""/>
        <dsp:cNvSpPr/>
      </dsp:nvSpPr>
      <dsp:spPr>
        <a:xfrm>
          <a:off x="3262200" y="373"/>
          <a:ext cx="874618" cy="87461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800100">
            <a:lnSpc>
              <a:spcPct val="90000"/>
            </a:lnSpc>
            <a:spcBef>
              <a:spcPct val="0"/>
            </a:spcBef>
            <a:spcAft>
              <a:spcPct val="35000"/>
            </a:spcAft>
            <a:buNone/>
          </a:pPr>
          <a:r>
            <a:rPr lang="pt-BR" sz="1800" kern="1200" dirty="0"/>
            <a:t>Gravity model</a:t>
          </a:r>
          <a:endParaRPr lang="en-NZ" sz="1800" kern="1200" dirty="0"/>
        </a:p>
      </dsp:txBody>
      <dsp:txXfrm>
        <a:off x="3304895" y="43068"/>
        <a:ext cx="789228" cy="789228"/>
      </dsp:txXfrm>
    </dsp:sp>
    <dsp:sp modelId="{FC99E724-D8C8-481B-8118-BC27D155B5FC}">
      <dsp:nvSpPr>
        <dsp:cNvPr id="0" name=""/>
        <dsp:cNvSpPr/>
      </dsp:nvSpPr>
      <dsp:spPr>
        <a:xfrm rot="5400000">
          <a:off x="3375522" y="3152357"/>
          <a:ext cx="647975" cy="0"/>
        </a:xfrm>
        <a:custGeom>
          <a:avLst/>
          <a:gdLst/>
          <a:ahLst/>
          <a:cxnLst/>
          <a:rect l="0" t="0" r="0" b="0"/>
          <a:pathLst>
            <a:path>
              <a:moveTo>
                <a:pt x="0" y="0"/>
              </a:moveTo>
              <a:lnTo>
                <a:pt x="647975" y="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1C967AE-2FB4-4946-A6B9-4A76F3245E5C}">
      <dsp:nvSpPr>
        <dsp:cNvPr id="0" name=""/>
        <dsp:cNvSpPr/>
      </dsp:nvSpPr>
      <dsp:spPr>
        <a:xfrm>
          <a:off x="3262200" y="3476345"/>
          <a:ext cx="874618" cy="874618"/>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533400">
            <a:lnSpc>
              <a:spcPct val="90000"/>
            </a:lnSpc>
            <a:spcBef>
              <a:spcPct val="0"/>
            </a:spcBef>
            <a:spcAft>
              <a:spcPct val="35000"/>
            </a:spcAft>
            <a:buNone/>
          </a:pPr>
          <a:r>
            <a:rPr lang="pt-BR" sz="1200" kern="1200" dirty="0"/>
            <a:t>OneImpact</a:t>
          </a:r>
          <a:endParaRPr lang="en-NZ" sz="1200" kern="1200" dirty="0"/>
        </a:p>
      </dsp:txBody>
      <dsp:txXfrm>
        <a:off x="3304895" y="3519040"/>
        <a:ext cx="789228" cy="7892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7B9169-21C4-4758-961F-0447268FB8F1}">
      <dsp:nvSpPr>
        <dsp:cNvPr id="0" name=""/>
        <dsp:cNvSpPr/>
      </dsp:nvSpPr>
      <dsp:spPr>
        <a:xfrm>
          <a:off x="3046809" y="1522968"/>
          <a:ext cx="1305401" cy="1305401"/>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1466850">
            <a:lnSpc>
              <a:spcPct val="90000"/>
            </a:lnSpc>
            <a:spcBef>
              <a:spcPct val="0"/>
            </a:spcBef>
            <a:spcAft>
              <a:spcPct val="35000"/>
            </a:spcAft>
            <a:buNone/>
          </a:pPr>
          <a:r>
            <a:rPr lang="pt-BR" sz="3300" kern="1200" dirty="0"/>
            <a:t>eRIDE 2</a:t>
          </a:r>
          <a:endParaRPr lang="en-NZ" sz="3300" kern="1200" dirty="0"/>
        </a:p>
      </dsp:txBody>
      <dsp:txXfrm>
        <a:off x="3110533" y="1586692"/>
        <a:ext cx="1177953" cy="1177953"/>
      </dsp:txXfrm>
    </dsp:sp>
    <dsp:sp modelId="{FE1B7C92-76FD-4E9A-9F57-E1747C3C6E6C}">
      <dsp:nvSpPr>
        <dsp:cNvPr id="0" name=""/>
        <dsp:cNvSpPr/>
      </dsp:nvSpPr>
      <dsp:spPr>
        <a:xfrm rot="16200000">
          <a:off x="3375522" y="1198980"/>
          <a:ext cx="647975" cy="0"/>
        </a:xfrm>
        <a:custGeom>
          <a:avLst/>
          <a:gdLst/>
          <a:ahLst/>
          <a:cxnLst/>
          <a:rect l="0" t="0" r="0" b="0"/>
          <a:pathLst>
            <a:path>
              <a:moveTo>
                <a:pt x="0" y="0"/>
              </a:moveTo>
              <a:lnTo>
                <a:pt x="64797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04D0B67-E4F4-4104-AABD-BF503FCCBD02}">
      <dsp:nvSpPr>
        <dsp:cNvPr id="0" name=""/>
        <dsp:cNvSpPr/>
      </dsp:nvSpPr>
      <dsp:spPr>
        <a:xfrm>
          <a:off x="3262200" y="373"/>
          <a:ext cx="874618" cy="874618"/>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800100">
            <a:lnSpc>
              <a:spcPct val="90000"/>
            </a:lnSpc>
            <a:spcBef>
              <a:spcPct val="0"/>
            </a:spcBef>
            <a:spcAft>
              <a:spcPct val="35000"/>
            </a:spcAft>
            <a:buNone/>
          </a:pPr>
          <a:r>
            <a:rPr lang="pt-BR" sz="1800" kern="1200" dirty="0"/>
            <a:t>Gravity model</a:t>
          </a:r>
          <a:endParaRPr lang="en-NZ" sz="1800" kern="1200" dirty="0"/>
        </a:p>
      </dsp:txBody>
      <dsp:txXfrm>
        <a:off x="3304895" y="43068"/>
        <a:ext cx="789228" cy="789228"/>
      </dsp:txXfrm>
    </dsp:sp>
    <dsp:sp modelId="{FC99E724-D8C8-481B-8118-BC27D155B5FC}">
      <dsp:nvSpPr>
        <dsp:cNvPr id="0" name=""/>
        <dsp:cNvSpPr/>
      </dsp:nvSpPr>
      <dsp:spPr>
        <a:xfrm rot="5400000">
          <a:off x="3375522" y="3152357"/>
          <a:ext cx="647975" cy="0"/>
        </a:xfrm>
        <a:custGeom>
          <a:avLst/>
          <a:gdLst/>
          <a:ahLst/>
          <a:cxnLst/>
          <a:rect l="0" t="0" r="0" b="0"/>
          <a:pathLst>
            <a:path>
              <a:moveTo>
                <a:pt x="0" y="0"/>
              </a:moveTo>
              <a:lnTo>
                <a:pt x="64797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1C967AE-2FB4-4946-A6B9-4A76F3245E5C}">
      <dsp:nvSpPr>
        <dsp:cNvPr id="0" name=""/>
        <dsp:cNvSpPr/>
      </dsp:nvSpPr>
      <dsp:spPr>
        <a:xfrm>
          <a:off x="3262200" y="3476345"/>
          <a:ext cx="874618" cy="874618"/>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533400">
            <a:lnSpc>
              <a:spcPct val="90000"/>
            </a:lnSpc>
            <a:spcBef>
              <a:spcPct val="0"/>
            </a:spcBef>
            <a:spcAft>
              <a:spcPct val="35000"/>
            </a:spcAft>
            <a:buNone/>
          </a:pPr>
          <a:r>
            <a:rPr lang="pt-BR" sz="1200" kern="1200" dirty="0"/>
            <a:t>OneImpact</a:t>
          </a:r>
          <a:endParaRPr lang="en-NZ" sz="1200" kern="1200" dirty="0"/>
        </a:p>
      </dsp:txBody>
      <dsp:txXfrm>
        <a:off x="3304895" y="3519040"/>
        <a:ext cx="789228" cy="789228"/>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png>
</file>

<file path=ppt/media/image15.svg>
</file>

<file path=ppt/media/image17.png>
</file>

<file path=ppt/media/image18.png>
</file>

<file path=ppt/media/image2.png>
</file>

<file path=ppt/media/image21.png>
</file>

<file path=ppt/media/image22.png>
</file>

<file path=ppt/media/image23.png>
</file>

<file path=ppt/media/image24.sv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05F5796-4172-46CD-A25B-30AE4F24CE84}" type="datetimeFigureOut">
              <a:rPr lang="en-NZ" smtClean="0"/>
              <a:t>11/09/2023</a:t>
            </a:fld>
            <a:endParaRPr lang="en-NZ"/>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789373-6FEB-46A7-B3E7-F65634AAD70C}" type="slidenum">
              <a:rPr lang="en-NZ" smtClean="0"/>
              <a:t>‹#›</a:t>
            </a:fld>
            <a:endParaRPr lang="en-NZ"/>
          </a:p>
        </p:txBody>
      </p:sp>
    </p:spTree>
    <p:extLst>
      <p:ext uri="{BB962C8B-B14F-4D97-AF65-F5344CB8AC3E}">
        <p14:creationId xmlns:p14="http://schemas.microsoft.com/office/powerpoint/2010/main" val="3566064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a:p>
            <a:endParaRPr lang="en-NZ" dirty="0"/>
          </a:p>
          <a:p>
            <a:endParaRPr lang="en-NZ" dirty="0"/>
          </a:p>
          <a:p>
            <a:r>
              <a:rPr lang="en-NZ" dirty="0"/>
              <a:t>An </a:t>
            </a:r>
            <a:r>
              <a:rPr lang="en-NZ" dirty="0" err="1"/>
              <a:t>eRIDE</a:t>
            </a:r>
            <a:r>
              <a:rPr lang="en-NZ" dirty="0"/>
              <a:t> index (</a:t>
            </a:r>
            <a:r>
              <a:rPr lang="en-NZ" dirty="0" err="1"/>
              <a:t>sumof</a:t>
            </a:r>
            <a:r>
              <a:rPr lang="en-NZ" dirty="0"/>
              <a:t> the product of number of edge pixels from each patch and their corresponding patch bio- diversities) were calculated within a 20 X 20 moving window for each pixel of these data. The</a:t>
            </a:r>
          </a:p>
          <a:p>
            <a:r>
              <a:rPr lang="en-NZ" dirty="0"/>
              <a:t>A division index (number of unique patches), an edge density index (number of edge pixels) and an </a:t>
            </a:r>
            <a:r>
              <a:rPr lang="en-NZ" dirty="0" err="1"/>
              <a:t>eRIDE</a:t>
            </a:r>
            <a:r>
              <a:rPr lang="en-NZ" dirty="0"/>
              <a:t> index (</a:t>
            </a:r>
            <a:r>
              <a:rPr lang="en-NZ" dirty="0" err="1"/>
              <a:t>sumof</a:t>
            </a:r>
            <a:r>
              <a:rPr lang="en-NZ" dirty="0"/>
              <a:t> the product of number of edge pixels from each patch and their corresponding patch bio- diversities) were calculated within a 20 ? 20 moving window for each pixel of these data. The estimated population at risk (PAR) for each pixel was defined as the product of the pixel </a:t>
            </a:r>
            <a:r>
              <a:rPr lang="en-NZ" dirty="0" err="1"/>
              <a:t>eRIDE</a:t>
            </a:r>
            <a:r>
              <a:rPr lang="en-NZ" dirty="0"/>
              <a:t> index and the population density at that location.</a:t>
            </a:r>
          </a:p>
          <a:p>
            <a:endParaRPr lang="en-NZ" dirty="0"/>
          </a:p>
        </p:txBody>
      </p:sp>
      <p:sp>
        <p:nvSpPr>
          <p:cNvPr id="4" name="Slide Number Placeholder 3"/>
          <p:cNvSpPr>
            <a:spLocks noGrp="1"/>
          </p:cNvSpPr>
          <p:nvPr>
            <p:ph type="sldNum" sz="quarter" idx="5"/>
          </p:nvPr>
        </p:nvSpPr>
        <p:spPr/>
        <p:txBody>
          <a:bodyPr/>
          <a:lstStyle/>
          <a:p>
            <a:fld id="{F077E815-E180-4CAB-B440-06CC3159A269}" type="slidenum">
              <a:rPr lang="en-NZ" smtClean="0"/>
              <a:t>7</a:t>
            </a:fld>
            <a:endParaRPr lang="en-NZ"/>
          </a:p>
        </p:txBody>
      </p:sp>
    </p:spTree>
    <p:extLst>
      <p:ext uri="{BB962C8B-B14F-4D97-AF65-F5344CB8AC3E}">
        <p14:creationId xmlns:p14="http://schemas.microsoft.com/office/powerpoint/2010/main" val="7972917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082DE-2257-A0B4-FE20-067B99D9B6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Z"/>
          </a:p>
        </p:txBody>
      </p:sp>
      <p:sp>
        <p:nvSpPr>
          <p:cNvPr id="3" name="Subtitle 2">
            <a:extLst>
              <a:ext uri="{FF2B5EF4-FFF2-40B4-BE49-F238E27FC236}">
                <a16:creationId xmlns:a16="http://schemas.microsoft.com/office/drawing/2014/main" id="{328EE14F-B1D4-F397-3449-DE8A887FA9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Z"/>
          </a:p>
        </p:txBody>
      </p:sp>
      <p:sp>
        <p:nvSpPr>
          <p:cNvPr id="4" name="Date Placeholder 3">
            <a:extLst>
              <a:ext uri="{FF2B5EF4-FFF2-40B4-BE49-F238E27FC236}">
                <a16:creationId xmlns:a16="http://schemas.microsoft.com/office/drawing/2014/main" id="{3185D5E0-EE3E-BC76-1D2F-BB796EFFA350}"/>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5" name="Footer Placeholder 4">
            <a:extLst>
              <a:ext uri="{FF2B5EF4-FFF2-40B4-BE49-F238E27FC236}">
                <a16:creationId xmlns:a16="http://schemas.microsoft.com/office/drawing/2014/main" id="{39E40880-BC88-434D-D24A-72F3BE69CC39}"/>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718A2039-B22C-4DCC-8979-A6A79C5BDD01}"/>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1761398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19C1E-562D-98E3-4DB0-BB23C5773F85}"/>
              </a:ext>
            </a:extLst>
          </p:cNvPr>
          <p:cNvSpPr>
            <a:spLocks noGrp="1"/>
          </p:cNvSpPr>
          <p:nvPr>
            <p:ph type="title"/>
          </p:nvPr>
        </p:nvSpPr>
        <p:spPr/>
        <p:txBody>
          <a:bodyPr/>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00B35ABE-8D2D-399E-4AD0-11FA7B67C3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4E2F1293-6CB3-2F02-C737-47F5E95CF8BF}"/>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5" name="Footer Placeholder 4">
            <a:extLst>
              <a:ext uri="{FF2B5EF4-FFF2-40B4-BE49-F238E27FC236}">
                <a16:creationId xmlns:a16="http://schemas.microsoft.com/office/drawing/2014/main" id="{2B307D9A-CE73-D616-5D58-BA365AF7BC3C}"/>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D1A88C2B-DE43-BB4D-9741-C06346E95D50}"/>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34721247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F6C92D-51DE-3235-669A-2BEC5F3BF55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Z"/>
          </a:p>
        </p:txBody>
      </p:sp>
      <p:sp>
        <p:nvSpPr>
          <p:cNvPr id="3" name="Vertical Text Placeholder 2">
            <a:extLst>
              <a:ext uri="{FF2B5EF4-FFF2-40B4-BE49-F238E27FC236}">
                <a16:creationId xmlns:a16="http://schemas.microsoft.com/office/drawing/2014/main" id="{A522A282-2ADD-AD84-1B87-0BE33DD9C0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0E89F829-C0CB-B018-B411-05285CEE3789}"/>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5" name="Footer Placeholder 4">
            <a:extLst>
              <a:ext uri="{FF2B5EF4-FFF2-40B4-BE49-F238E27FC236}">
                <a16:creationId xmlns:a16="http://schemas.microsoft.com/office/drawing/2014/main" id="{8952A701-386A-DCB9-CEF3-1024C4341F3D}"/>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EAE293AC-D23A-F6B4-EEB1-08A70F658D63}"/>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30728895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47E98-FAB0-9944-C871-A70D2307B7A0}"/>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099E65E7-B48E-EE6C-B015-725045D35B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700CD4FE-5798-313E-0216-9718F14E7A33}"/>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5" name="Footer Placeholder 4">
            <a:extLst>
              <a:ext uri="{FF2B5EF4-FFF2-40B4-BE49-F238E27FC236}">
                <a16:creationId xmlns:a16="http://schemas.microsoft.com/office/drawing/2014/main" id="{40CD0F87-62BA-78C6-EED8-EB6BB022B744}"/>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854AF427-FEE6-F0DE-EFB2-4924224D4726}"/>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29789661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AD101-6BC7-FBB1-67BF-511FFEE0DA2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Z"/>
          </a:p>
        </p:txBody>
      </p:sp>
      <p:sp>
        <p:nvSpPr>
          <p:cNvPr id="3" name="Text Placeholder 2">
            <a:extLst>
              <a:ext uri="{FF2B5EF4-FFF2-40B4-BE49-F238E27FC236}">
                <a16:creationId xmlns:a16="http://schemas.microsoft.com/office/drawing/2014/main" id="{C50AEC24-9B70-5F46-2401-BC946CEF67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6913FF-4A63-A8B0-E022-06E539E5CE28}"/>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5" name="Footer Placeholder 4">
            <a:extLst>
              <a:ext uri="{FF2B5EF4-FFF2-40B4-BE49-F238E27FC236}">
                <a16:creationId xmlns:a16="http://schemas.microsoft.com/office/drawing/2014/main" id="{00143A87-6F9B-4239-095C-055300E2946A}"/>
              </a:ext>
            </a:extLst>
          </p:cNvPr>
          <p:cNvSpPr>
            <a:spLocks noGrp="1"/>
          </p:cNvSpPr>
          <p:nvPr>
            <p:ph type="ftr" sz="quarter" idx="11"/>
          </p:nvPr>
        </p:nvSpPr>
        <p:spPr/>
        <p:txBody>
          <a:bodyPr/>
          <a:lstStyle/>
          <a:p>
            <a:endParaRPr lang="en-NZ"/>
          </a:p>
        </p:txBody>
      </p:sp>
      <p:sp>
        <p:nvSpPr>
          <p:cNvPr id="6" name="Slide Number Placeholder 5">
            <a:extLst>
              <a:ext uri="{FF2B5EF4-FFF2-40B4-BE49-F238E27FC236}">
                <a16:creationId xmlns:a16="http://schemas.microsoft.com/office/drawing/2014/main" id="{4C35ABA4-2C3B-0D43-13E6-30B7AEE093B8}"/>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1399373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94EE1-52D6-71EC-5AEF-751B41F0A4D6}"/>
              </a:ext>
            </a:extLst>
          </p:cNvPr>
          <p:cNvSpPr>
            <a:spLocks noGrp="1"/>
          </p:cNvSpPr>
          <p:nvPr>
            <p:ph type="title"/>
          </p:nvPr>
        </p:nvSpPr>
        <p:spPr/>
        <p:txBody>
          <a:bodyPr/>
          <a:lstStyle/>
          <a:p>
            <a:r>
              <a:rPr lang="en-US"/>
              <a:t>Click to edit Master title style</a:t>
            </a:r>
            <a:endParaRPr lang="en-NZ"/>
          </a:p>
        </p:txBody>
      </p:sp>
      <p:sp>
        <p:nvSpPr>
          <p:cNvPr id="3" name="Content Placeholder 2">
            <a:extLst>
              <a:ext uri="{FF2B5EF4-FFF2-40B4-BE49-F238E27FC236}">
                <a16:creationId xmlns:a16="http://schemas.microsoft.com/office/drawing/2014/main" id="{B4A99D99-1FE1-5A38-59C8-A81F823122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Content Placeholder 3">
            <a:extLst>
              <a:ext uri="{FF2B5EF4-FFF2-40B4-BE49-F238E27FC236}">
                <a16:creationId xmlns:a16="http://schemas.microsoft.com/office/drawing/2014/main" id="{BB8B2C08-5C43-9862-3E83-92CC7DE7FD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Date Placeholder 4">
            <a:extLst>
              <a:ext uri="{FF2B5EF4-FFF2-40B4-BE49-F238E27FC236}">
                <a16:creationId xmlns:a16="http://schemas.microsoft.com/office/drawing/2014/main" id="{78EF8BB7-66FB-935D-8E41-0AA1E9195631}"/>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6" name="Footer Placeholder 5">
            <a:extLst>
              <a:ext uri="{FF2B5EF4-FFF2-40B4-BE49-F238E27FC236}">
                <a16:creationId xmlns:a16="http://schemas.microsoft.com/office/drawing/2014/main" id="{427644F4-1AC1-E28F-0618-8649D077969C}"/>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30EA3ECE-954C-366A-B033-064020846DAF}"/>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2472796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75470-81EC-E662-5572-094B20886EAE}"/>
              </a:ext>
            </a:extLst>
          </p:cNvPr>
          <p:cNvSpPr>
            <a:spLocks noGrp="1"/>
          </p:cNvSpPr>
          <p:nvPr>
            <p:ph type="title"/>
          </p:nvPr>
        </p:nvSpPr>
        <p:spPr>
          <a:xfrm>
            <a:off x="839788" y="365125"/>
            <a:ext cx="10515600" cy="1325563"/>
          </a:xfrm>
        </p:spPr>
        <p:txBody>
          <a:bodyPr/>
          <a:lstStyle/>
          <a:p>
            <a:r>
              <a:rPr lang="en-US"/>
              <a:t>Click to edit Master title style</a:t>
            </a:r>
            <a:endParaRPr lang="en-NZ"/>
          </a:p>
        </p:txBody>
      </p:sp>
      <p:sp>
        <p:nvSpPr>
          <p:cNvPr id="3" name="Text Placeholder 2">
            <a:extLst>
              <a:ext uri="{FF2B5EF4-FFF2-40B4-BE49-F238E27FC236}">
                <a16:creationId xmlns:a16="http://schemas.microsoft.com/office/drawing/2014/main" id="{792197FA-35EE-D994-58AD-F2E139DD62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5FE2DF2-A6DC-2ADC-A58F-0D3D94FC6C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5" name="Text Placeholder 4">
            <a:extLst>
              <a:ext uri="{FF2B5EF4-FFF2-40B4-BE49-F238E27FC236}">
                <a16:creationId xmlns:a16="http://schemas.microsoft.com/office/drawing/2014/main" id="{38D185BF-2F84-40A8-1488-B3A9239A83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805AB8-A552-BC05-3C6B-5D73E82CD4E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Date Placeholder 6">
            <a:extLst>
              <a:ext uri="{FF2B5EF4-FFF2-40B4-BE49-F238E27FC236}">
                <a16:creationId xmlns:a16="http://schemas.microsoft.com/office/drawing/2014/main" id="{B5B5DB69-9B97-C846-6C7C-D14406E2F739}"/>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8" name="Footer Placeholder 7">
            <a:extLst>
              <a:ext uri="{FF2B5EF4-FFF2-40B4-BE49-F238E27FC236}">
                <a16:creationId xmlns:a16="http://schemas.microsoft.com/office/drawing/2014/main" id="{80CDD5D1-1B16-CEB2-D365-F1E37821DF62}"/>
              </a:ext>
            </a:extLst>
          </p:cNvPr>
          <p:cNvSpPr>
            <a:spLocks noGrp="1"/>
          </p:cNvSpPr>
          <p:nvPr>
            <p:ph type="ftr" sz="quarter" idx="11"/>
          </p:nvPr>
        </p:nvSpPr>
        <p:spPr/>
        <p:txBody>
          <a:bodyPr/>
          <a:lstStyle/>
          <a:p>
            <a:endParaRPr lang="en-NZ"/>
          </a:p>
        </p:txBody>
      </p:sp>
      <p:sp>
        <p:nvSpPr>
          <p:cNvPr id="9" name="Slide Number Placeholder 8">
            <a:extLst>
              <a:ext uri="{FF2B5EF4-FFF2-40B4-BE49-F238E27FC236}">
                <a16:creationId xmlns:a16="http://schemas.microsoft.com/office/drawing/2014/main" id="{EF3310C9-273B-6879-A333-AB5A06445C8A}"/>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3763346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80924-0EAA-6ECE-0C99-AD618DBA6BAD}"/>
              </a:ext>
            </a:extLst>
          </p:cNvPr>
          <p:cNvSpPr>
            <a:spLocks noGrp="1"/>
          </p:cNvSpPr>
          <p:nvPr>
            <p:ph type="title"/>
          </p:nvPr>
        </p:nvSpPr>
        <p:spPr/>
        <p:txBody>
          <a:bodyPr/>
          <a:lstStyle/>
          <a:p>
            <a:r>
              <a:rPr lang="en-US"/>
              <a:t>Click to edit Master title style</a:t>
            </a:r>
            <a:endParaRPr lang="en-NZ"/>
          </a:p>
        </p:txBody>
      </p:sp>
      <p:sp>
        <p:nvSpPr>
          <p:cNvPr id="3" name="Date Placeholder 2">
            <a:extLst>
              <a:ext uri="{FF2B5EF4-FFF2-40B4-BE49-F238E27FC236}">
                <a16:creationId xmlns:a16="http://schemas.microsoft.com/office/drawing/2014/main" id="{DE2C8086-1655-8CC9-DD51-0CC82BB03469}"/>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4" name="Footer Placeholder 3">
            <a:extLst>
              <a:ext uri="{FF2B5EF4-FFF2-40B4-BE49-F238E27FC236}">
                <a16:creationId xmlns:a16="http://schemas.microsoft.com/office/drawing/2014/main" id="{79D5D678-6ADC-8439-F407-7C7C34997FA8}"/>
              </a:ext>
            </a:extLst>
          </p:cNvPr>
          <p:cNvSpPr>
            <a:spLocks noGrp="1"/>
          </p:cNvSpPr>
          <p:nvPr>
            <p:ph type="ftr" sz="quarter" idx="11"/>
          </p:nvPr>
        </p:nvSpPr>
        <p:spPr/>
        <p:txBody>
          <a:bodyPr/>
          <a:lstStyle/>
          <a:p>
            <a:endParaRPr lang="en-NZ"/>
          </a:p>
        </p:txBody>
      </p:sp>
      <p:sp>
        <p:nvSpPr>
          <p:cNvPr id="5" name="Slide Number Placeholder 4">
            <a:extLst>
              <a:ext uri="{FF2B5EF4-FFF2-40B4-BE49-F238E27FC236}">
                <a16:creationId xmlns:a16="http://schemas.microsoft.com/office/drawing/2014/main" id="{24222A38-6885-520A-9C18-95636B6C5C04}"/>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845653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571794-40F2-921C-2B14-1CB45BC00881}"/>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3" name="Footer Placeholder 2">
            <a:extLst>
              <a:ext uri="{FF2B5EF4-FFF2-40B4-BE49-F238E27FC236}">
                <a16:creationId xmlns:a16="http://schemas.microsoft.com/office/drawing/2014/main" id="{F206FA8A-028E-820E-DD86-7E2F205C4CD0}"/>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A9C9406F-CF68-3772-507F-5D2ECCF4F38C}"/>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2795824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19167-3031-7F54-D61B-1FA7F44503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Content Placeholder 2">
            <a:extLst>
              <a:ext uri="{FF2B5EF4-FFF2-40B4-BE49-F238E27FC236}">
                <a16:creationId xmlns:a16="http://schemas.microsoft.com/office/drawing/2014/main" id="{09F48BD6-7625-EFF7-EF68-8728E2B717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Text Placeholder 3">
            <a:extLst>
              <a:ext uri="{FF2B5EF4-FFF2-40B4-BE49-F238E27FC236}">
                <a16:creationId xmlns:a16="http://schemas.microsoft.com/office/drawing/2014/main" id="{2F163BF7-6C96-853E-8302-BD52AC7C30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1DA547-6E8A-AB3E-1D2D-C25A48089A78}"/>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6" name="Footer Placeholder 5">
            <a:extLst>
              <a:ext uri="{FF2B5EF4-FFF2-40B4-BE49-F238E27FC236}">
                <a16:creationId xmlns:a16="http://schemas.microsoft.com/office/drawing/2014/main" id="{3F4248BE-1E98-3711-D64A-5C47FCD7A7B7}"/>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63367E11-D2EC-D246-5BF6-CDF5CB34C920}"/>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768407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D4A8A-A614-49E3-43D1-34F3D529A2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Z"/>
          </a:p>
        </p:txBody>
      </p:sp>
      <p:sp>
        <p:nvSpPr>
          <p:cNvPr id="3" name="Picture Placeholder 2">
            <a:extLst>
              <a:ext uri="{FF2B5EF4-FFF2-40B4-BE49-F238E27FC236}">
                <a16:creationId xmlns:a16="http://schemas.microsoft.com/office/drawing/2014/main" id="{74848C9D-6868-B29C-8362-7F8D62D887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a:extLst>
              <a:ext uri="{FF2B5EF4-FFF2-40B4-BE49-F238E27FC236}">
                <a16:creationId xmlns:a16="http://schemas.microsoft.com/office/drawing/2014/main" id="{5F9C0BC6-C959-BB6D-833F-AE9D42BD66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B780074-A8CD-CE12-68DA-F780F2DB7279}"/>
              </a:ext>
            </a:extLst>
          </p:cNvPr>
          <p:cNvSpPr>
            <a:spLocks noGrp="1"/>
          </p:cNvSpPr>
          <p:nvPr>
            <p:ph type="dt" sz="half" idx="10"/>
          </p:nvPr>
        </p:nvSpPr>
        <p:spPr/>
        <p:txBody>
          <a:bodyPr/>
          <a:lstStyle/>
          <a:p>
            <a:fld id="{43FED622-F593-451E-92B8-9FDBA1EC0923}" type="datetimeFigureOut">
              <a:rPr lang="en-NZ" smtClean="0"/>
              <a:t>11/09/2023</a:t>
            </a:fld>
            <a:endParaRPr lang="en-NZ"/>
          </a:p>
        </p:txBody>
      </p:sp>
      <p:sp>
        <p:nvSpPr>
          <p:cNvPr id="6" name="Footer Placeholder 5">
            <a:extLst>
              <a:ext uri="{FF2B5EF4-FFF2-40B4-BE49-F238E27FC236}">
                <a16:creationId xmlns:a16="http://schemas.microsoft.com/office/drawing/2014/main" id="{0D6E84D8-BF63-EF97-9323-92731865CF4D}"/>
              </a:ext>
            </a:extLst>
          </p:cNvPr>
          <p:cNvSpPr>
            <a:spLocks noGrp="1"/>
          </p:cNvSpPr>
          <p:nvPr>
            <p:ph type="ftr" sz="quarter" idx="11"/>
          </p:nvPr>
        </p:nvSpPr>
        <p:spPr/>
        <p:txBody>
          <a:bodyPr/>
          <a:lstStyle/>
          <a:p>
            <a:endParaRPr lang="en-NZ"/>
          </a:p>
        </p:txBody>
      </p:sp>
      <p:sp>
        <p:nvSpPr>
          <p:cNvPr id="7" name="Slide Number Placeholder 6">
            <a:extLst>
              <a:ext uri="{FF2B5EF4-FFF2-40B4-BE49-F238E27FC236}">
                <a16:creationId xmlns:a16="http://schemas.microsoft.com/office/drawing/2014/main" id="{AA9BA2C0-D486-D3B2-B8B2-661BAE07056A}"/>
              </a:ext>
            </a:extLst>
          </p:cNvPr>
          <p:cNvSpPr>
            <a:spLocks noGrp="1"/>
          </p:cNvSpPr>
          <p:nvPr>
            <p:ph type="sldNum" sz="quarter" idx="12"/>
          </p:nvPr>
        </p:nvSpPr>
        <p:spPr/>
        <p:txBody>
          <a:bodyPr/>
          <a:lstStyle/>
          <a:p>
            <a:fld id="{FE0960ED-6356-49C1-8F33-86443469A90C}" type="slidenum">
              <a:rPr lang="en-NZ" smtClean="0"/>
              <a:t>‹#›</a:t>
            </a:fld>
            <a:endParaRPr lang="en-NZ"/>
          </a:p>
        </p:txBody>
      </p:sp>
    </p:spTree>
    <p:extLst>
      <p:ext uri="{BB962C8B-B14F-4D97-AF65-F5344CB8AC3E}">
        <p14:creationId xmlns:p14="http://schemas.microsoft.com/office/powerpoint/2010/main" val="240185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95CB227-B7BC-A07F-B564-F2B3CB3E2C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Z"/>
          </a:p>
        </p:txBody>
      </p:sp>
      <p:sp>
        <p:nvSpPr>
          <p:cNvPr id="3" name="Text Placeholder 2">
            <a:extLst>
              <a:ext uri="{FF2B5EF4-FFF2-40B4-BE49-F238E27FC236}">
                <a16:creationId xmlns:a16="http://schemas.microsoft.com/office/drawing/2014/main" id="{3EAA7296-A220-56FD-F2D9-A710941073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4" name="Date Placeholder 3">
            <a:extLst>
              <a:ext uri="{FF2B5EF4-FFF2-40B4-BE49-F238E27FC236}">
                <a16:creationId xmlns:a16="http://schemas.microsoft.com/office/drawing/2014/main" id="{6CCFF980-1669-BA84-D12C-4E0F81CFE1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FED622-F593-451E-92B8-9FDBA1EC0923}" type="datetimeFigureOut">
              <a:rPr lang="en-NZ" smtClean="0"/>
              <a:t>11/09/2023</a:t>
            </a:fld>
            <a:endParaRPr lang="en-NZ"/>
          </a:p>
        </p:txBody>
      </p:sp>
      <p:sp>
        <p:nvSpPr>
          <p:cNvPr id="5" name="Footer Placeholder 4">
            <a:extLst>
              <a:ext uri="{FF2B5EF4-FFF2-40B4-BE49-F238E27FC236}">
                <a16:creationId xmlns:a16="http://schemas.microsoft.com/office/drawing/2014/main" id="{634F8199-8D37-C627-E2F7-14DD7C9A8B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a:extLst>
              <a:ext uri="{FF2B5EF4-FFF2-40B4-BE49-F238E27FC236}">
                <a16:creationId xmlns:a16="http://schemas.microsoft.com/office/drawing/2014/main" id="{D9E6D090-3129-3461-9900-EAC55C58BD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0960ED-6356-49C1-8F33-86443469A90C}" type="slidenum">
              <a:rPr lang="en-NZ" smtClean="0"/>
              <a:t>‹#›</a:t>
            </a:fld>
            <a:endParaRPr lang="en-NZ"/>
          </a:p>
        </p:txBody>
      </p:sp>
    </p:spTree>
    <p:extLst>
      <p:ext uri="{BB962C8B-B14F-4D97-AF65-F5344CB8AC3E}">
        <p14:creationId xmlns:p14="http://schemas.microsoft.com/office/powerpoint/2010/main" val="16984791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5.svg"/><Relationship Id="rId13" Type="http://schemas.openxmlformats.org/officeDocument/2006/relationships/image" Target="../media/image20.emf"/><Relationship Id="rId3" Type="http://schemas.openxmlformats.org/officeDocument/2006/relationships/image" Target="../media/image10.png"/><Relationship Id="rId7" Type="http://schemas.openxmlformats.org/officeDocument/2006/relationships/image" Target="../media/image14.png"/><Relationship Id="rId12" Type="http://schemas.openxmlformats.org/officeDocument/2006/relationships/image" Target="../media/image19.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sv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497D5-D7D1-45BD-A414-6BC960C392CF}"/>
              </a:ext>
            </a:extLst>
          </p:cNvPr>
          <p:cNvSpPr>
            <a:spLocks noGrp="1"/>
          </p:cNvSpPr>
          <p:nvPr>
            <p:ph type="ctrTitle"/>
          </p:nvPr>
        </p:nvSpPr>
        <p:spPr>
          <a:xfrm>
            <a:off x="1524000" y="1147588"/>
            <a:ext cx="9144000" cy="2387600"/>
          </a:xfrm>
        </p:spPr>
        <p:txBody>
          <a:bodyPr/>
          <a:lstStyle/>
          <a:p>
            <a:r>
              <a:rPr lang="pt-BR" dirty="0"/>
              <a:t>eRIDE</a:t>
            </a:r>
            <a:endParaRPr lang="en-NZ" dirty="0"/>
          </a:p>
        </p:txBody>
      </p:sp>
      <p:sp>
        <p:nvSpPr>
          <p:cNvPr id="3" name="Subtitle 2">
            <a:extLst>
              <a:ext uri="{FF2B5EF4-FFF2-40B4-BE49-F238E27FC236}">
                <a16:creationId xmlns:a16="http://schemas.microsoft.com/office/drawing/2014/main" id="{3AA3E674-0ED5-4BCC-A455-11361FE3EED4}"/>
              </a:ext>
            </a:extLst>
          </p:cNvPr>
          <p:cNvSpPr>
            <a:spLocks noGrp="1"/>
          </p:cNvSpPr>
          <p:nvPr>
            <p:ph type="subTitle" idx="1"/>
          </p:nvPr>
        </p:nvSpPr>
        <p:spPr/>
        <p:txBody>
          <a:bodyPr/>
          <a:lstStyle/>
          <a:p>
            <a:r>
              <a:rPr lang="en-NZ" dirty="0"/>
              <a:t>E</a:t>
            </a:r>
            <a:r>
              <a:rPr lang="en-NZ" sz="2400" dirty="0"/>
              <a:t>stimated risk for novel infectious disease emergence</a:t>
            </a:r>
            <a:endParaRPr lang="en-NZ" dirty="0"/>
          </a:p>
        </p:txBody>
      </p:sp>
    </p:spTree>
    <p:extLst>
      <p:ext uri="{BB962C8B-B14F-4D97-AF65-F5344CB8AC3E}">
        <p14:creationId xmlns:p14="http://schemas.microsoft.com/office/powerpoint/2010/main" val="1222973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0C3DC-C939-E9F3-3E49-61976D801B22}"/>
              </a:ext>
            </a:extLst>
          </p:cNvPr>
          <p:cNvSpPr>
            <a:spLocks noGrp="1"/>
          </p:cNvSpPr>
          <p:nvPr>
            <p:ph type="title"/>
          </p:nvPr>
        </p:nvSpPr>
        <p:spPr/>
        <p:txBody>
          <a:bodyPr/>
          <a:lstStyle/>
          <a:p>
            <a:r>
              <a:rPr lang="pt-BR" dirty="0"/>
              <a:t>Any edge could be a zone of influence</a:t>
            </a:r>
            <a:endParaRPr lang="en-NZ" dirty="0"/>
          </a:p>
        </p:txBody>
      </p:sp>
      <p:sp>
        <p:nvSpPr>
          <p:cNvPr id="3" name="Content Placeholder 2">
            <a:extLst>
              <a:ext uri="{FF2B5EF4-FFF2-40B4-BE49-F238E27FC236}">
                <a16:creationId xmlns:a16="http://schemas.microsoft.com/office/drawing/2014/main" id="{A2072501-B0DA-446F-BEA4-817979157705}"/>
              </a:ext>
            </a:extLst>
          </p:cNvPr>
          <p:cNvSpPr>
            <a:spLocks noGrp="1"/>
          </p:cNvSpPr>
          <p:nvPr>
            <p:ph idx="1"/>
          </p:nvPr>
        </p:nvSpPr>
        <p:spPr/>
        <p:txBody>
          <a:bodyPr/>
          <a:lstStyle/>
          <a:p>
            <a:r>
              <a:rPr lang="pt-BR" dirty="0"/>
              <a:t>Reclass edges as 1-0</a:t>
            </a:r>
          </a:p>
          <a:p>
            <a:r>
              <a:rPr lang="pt-BR" dirty="0"/>
              <a:t>Define decay</a:t>
            </a:r>
          </a:p>
          <a:p>
            <a:r>
              <a:rPr lang="pt-BR" dirty="0"/>
              <a:t>Edges close to areas with high biodiversity</a:t>
            </a:r>
          </a:p>
          <a:p>
            <a:pPr marL="0" indent="0">
              <a:buNone/>
            </a:pPr>
            <a:r>
              <a:rPr lang="pt-BR" dirty="0"/>
              <a:t>are more dangerous?</a:t>
            </a:r>
          </a:p>
          <a:p>
            <a:pPr marL="0" indent="0">
              <a:buNone/>
            </a:pPr>
            <a:endParaRPr lang="en-NZ" dirty="0"/>
          </a:p>
        </p:txBody>
      </p:sp>
      <p:pic>
        <p:nvPicPr>
          <p:cNvPr id="4" name="Picture 3">
            <a:extLst>
              <a:ext uri="{FF2B5EF4-FFF2-40B4-BE49-F238E27FC236}">
                <a16:creationId xmlns:a16="http://schemas.microsoft.com/office/drawing/2014/main" id="{27201D90-B99D-F991-CDC5-B79D6D475066}"/>
              </a:ext>
            </a:extLst>
          </p:cNvPr>
          <p:cNvPicPr>
            <a:picLocks noChangeAspect="1"/>
          </p:cNvPicPr>
          <p:nvPr/>
        </p:nvPicPr>
        <p:blipFill>
          <a:blip r:embed="rId2"/>
          <a:stretch>
            <a:fillRect/>
          </a:stretch>
        </p:blipFill>
        <p:spPr>
          <a:xfrm>
            <a:off x="7729728" y="1332435"/>
            <a:ext cx="4050792" cy="5433990"/>
          </a:xfrm>
          <a:prstGeom prst="rect">
            <a:avLst/>
          </a:prstGeom>
        </p:spPr>
      </p:pic>
    </p:spTree>
    <p:extLst>
      <p:ext uri="{BB962C8B-B14F-4D97-AF65-F5344CB8AC3E}">
        <p14:creationId xmlns:p14="http://schemas.microsoft.com/office/powerpoint/2010/main" val="3545549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0C3DC-C939-E9F3-3E49-61976D801B22}"/>
              </a:ext>
            </a:extLst>
          </p:cNvPr>
          <p:cNvSpPr>
            <a:spLocks noGrp="1"/>
          </p:cNvSpPr>
          <p:nvPr>
            <p:ph type="title"/>
          </p:nvPr>
        </p:nvSpPr>
        <p:spPr/>
        <p:txBody>
          <a:bodyPr/>
          <a:lstStyle/>
          <a:p>
            <a:r>
              <a:rPr lang="pt-BR" dirty="0"/>
              <a:t>Any edge could be a zone of influence</a:t>
            </a:r>
            <a:endParaRPr lang="en-NZ" dirty="0"/>
          </a:p>
        </p:txBody>
      </p:sp>
      <p:sp>
        <p:nvSpPr>
          <p:cNvPr id="3" name="Content Placeholder 2">
            <a:extLst>
              <a:ext uri="{FF2B5EF4-FFF2-40B4-BE49-F238E27FC236}">
                <a16:creationId xmlns:a16="http://schemas.microsoft.com/office/drawing/2014/main" id="{A2072501-B0DA-446F-BEA4-817979157705}"/>
              </a:ext>
            </a:extLst>
          </p:cNvPr>
          <p:cNvSpPr>
            <a:spLocks noGrp="1"/>
          </p:cNvSpPr>
          <p:nvPr>
            <p:ph idx="1"/>
          </p:nvPr>
        </p:nvSpPr>
        <p:spPr/>
        <p:txBody>
          <a:bodyPr/>
          <a:lstStyle/>
          <a:p>
            <a:r>
              <a:rPr lang="pt-BR" dirty="0"/>
              <a:t>Reclass edges as 1-0</a:t>
            </a:r>
          </a:p>
          <a:p>
            <a:r>
              <a:rPr lang="pt-BR" dirty="0"/>
              <a:t>Define decay</a:t>
            </a:r>
          </a:p>
          <a:p>
            <a:r>
              <a:rPr lang="pt-BR" dirty="0"/>
              <a:t>Edges close to areas with high biodiversity</a:t>
            </a:r>
          </a:p>
          <a:p>
            <a:pPr marL="0" indent="0">
              <a:buNone/>
            </a:pPr>
            <a:r>
              <a:rPr lang="pt-BR" dirty="0"/>
              <a:t>are more dangerous?</a:t>
            </a:r>
          </a:p>
          <a:p>
            <a:pPr marL="0" indent="0">
              <a:buNone/>
            </a:pPr>
            <a:endParaRPr lang="en-NZ" dirty="0"/>
          </a:p>
        </p:txBody>
      </p:sp>
      <p:pic>
        <p:nvPicPr>
          <p:cNvPr id="4" name="Picture 3">
            <a:extLst>
              <a:ext uri="{FF2B5EF4-FFF2-40B4-BE49-F238E27FC236}">
                <a16:creationId xmlns:a16="http://schemas.microsoft.com/office/drawing/2014/main" id="{27201D90-B99D-F991-CDC5-B79D6D475066}"/>
              </a:ext>
            </a:extLst>
          </p:cNvPr>
          <p:cNvPicPr>
            <a:picLocks noChangeAspect="1"/>
          </p:cNvPicPr>
          <p:nvPr/>
        </p:nvPicPr>
        <p:blipFill>
          <a:blip r:embed="rId2"/>
          <a:stretch>
            <a:fillRect/>
          </a:stretch>
        </p:blipFill>
        <p:spPr>
          <a:xfrm>
            <a:off x="7729728" y="1332435"/>
            <a:ext cx="4050792" cy="5433990"/>
          </a:xfrm>
          <a:prstGeom prst="rect">
            <a:avLst/>
          </a:prstGeom>
        </p:spPr>
      </p:pic>
      <p:sp>
        <p:nvSpPr>
          <p:cNvPr id="5" name="Star: 5 Points 4">
            <a:extLst>
              <a:ext uri="{FF2B5EF4-FFF2-40B4-BE49-F238E27FC236}">
                <a16:creationId xmlns:a16="http://schemas.microsoft.com/office/drawing/2014/main" id="{713C2C40-0E65-35D5-807B-2E7095C848E1}"/>
              </a:ext>
            </a:extLst>
          </p:cNvPr>
          <p:cNvSpPr/>
          <p:nvPr/>
        </p:nvSpPr>
        <p:spPr>
          <a:xfrm>
            <a:off x="10717530" y="5469122"/>
            <a:ext cx="459181" cy="378149"/>
          </a:xfrm>
          <a:prstGeom prst="star5">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1708226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33117-7422-A036-4EB4-CCC6151E2DC9}"/>
              </a:ext>
            </a:extLst>
          </p:cNvPr>
          <p:cNvSpPr>
            <a:spLocks noGrp="1"/>
          </p:cNvSpPr>
          <p:nvPr>
            <p:ph type="title"/>
          </p:nvPr>
        </p:nvSpPr>
        <p:spPr/>
        <p:txBody>
          <a:bodyPr/>
          <a:lstStyle/>
          <a:p>
            <a:endParaRPr lang="en-NZ" dirty="0"/>
          </a:p>
        </p:txBody>
      </p:sp>
      <p:pic>
        <p:nvPicPr>
          <p:cNvPr id="26" name="Picture 25">
            <a:extLst>
              <a:ext uri="{FF2B5EF4-FFF2-40B4-BE49-F238E27FC236}">
                <a16:creationId xmlns:a16="http://schemas.microsoft.com/office/drawing/2014/main" id="{343B582E-27E4-5C49-081C-A83CB41F78E8}"/>
              </a:ext>
            </a:extLst>
          </p:cNvPr>
          <p:cNvPicPr>
            <a:picLocks noChangeAspect="1"/>
          </p:cNvPicPr>
          <p:nvPr/>
        </p:nvPicPr>
        <p:blipFill rotWithShape="1">
          <a:blip r:embed="rId2"/>
          <a:srcRect r="5769"/>
          <a:stretch/>
        </p:blipFill>
        <p:spPr>
          <a:xfrm>
            <a:off x="2192045" y="1844124"/>
            <a:ext cx="1648803" cy="1938448"/>
          </a:xfrm>
          <a:prstGeom prst="rect">
            <a:avLst/>
          </a:prstGeom>
        </p:spPr>
      </p:pic>
      <p:sp>
        <p:nvSpPr>
          <p:cNvPr id="27" name="TextBox 26">
            <a:extLst>
              <a:ext uri="{FF2B5EF4-FFF2-40B4-BE49-F238E27FC236}">
                <a16:creationId xmlns:a16="http://schemas.microsoft.com/office/drawing/2014/main" id="{EDAAFABB-7511-E2D1-E260-11BCDAA3CBC6}"/>
              </a:ext>
            </a:extLst>
          </p:cNvPr>
          <p:cNvSpPr txBox="1"/>
          <p:nvPr/>
        </p:nvSpPr>
        <p:spPr>
          <a:xfrm>
            <a:off x="2326610" y="1688892"/>
            <a:ext cx="1620607" cy="369332"/>
          </a:xfrm>
          <a:prstGeom prst="rect">
            <a:avLst/>
          </a:prstGeom>
          <a:noFill/>
        </p:spPr>
        <p:txBody>
          <a:bodyPr wrap="square">
            <a:spAutoFit/>
          </a:bodyPr>
          <a:lstStyle/>
          <a:p>
            <a:r>
              <a:rPr lang="pt-BR" b="1" dirty="0">
                <a:solidFill>
                  <a:srgbClr val="9A18A8"/>
                </a:solidFill>
              </a:rPr>
              <a:t>Edge amount</a:t>
            </a:r>
            <a:endParaRPr lang="en-NZ" dirty="0"/>
          </a:p>
        </p:txBody>
      </p:sp>
      <p:grpSp>
        <p:nvGrpSpPr>
          <p:cNvPr id="28" name="Group 27">
            <a:extLst>
              <a:ext uri="{FF2B5EF4-FFF2-40B4-BE49-F238E27FC236}">
                <a16:creationId xmlns:a16="http://schemas.microsoft.com/office/drawing/2014/main" id="{4B6B8E5E-1197-41FF-DFAA-5BA2A8F3151D}"/>
              </a:ext>
            </a:extLst>
          </p:cNvPr>
          <p:cNvGrpSpPr/>
          <p:nvPr/>
        </p:nvGrpSpPr>
        <p:grpSpPr>
          <a:xfrm>
            <a:off x="932550" y="3797813"/>
            <a:ext cx="4385726" cy="2140802"/>
            <a:chOff x="932550" y="4070649"/>
            <a:chExt cx="4385726" cy="2140802"/>
          </a:xfrm>
        </p:grpSpPr>
        <p:sp>
          <p:nvSpPr>
            <p:cNvPr id="30" name="TextBox 29">
              <a:extLst>
                <a:ext uri="{FF2B5EF4-FFF2-40B4-BE49-F238E27FC236}">
                  <a16:creationId xmlns:a16="http://schemas.microsoft.com/office/drawing/2014/main" id="{94BE35A1-0FCA-6283-B58D-3BDE8155C136}"/>
                </a:ext>
              </a:extLst>
            </p:cNvPr>
            <p:cNvSpPr txBox="1"/>
            <p:nvPr/>
          </p:nvSpPr>
          <p:spPr>
            <a:xfrm>
              <a:off x="932550" y="4266966"/>
              <a:ext cx="1306962" cy="738664"/>
            </a:xfrm>
            <a:prstGeom prst="rect">
              <a:avLst/>
            </a:prstGeom>
            <a:noFill/>
          </p:spPr>
          <p:txBody>
            <a:bodyPr wrap="square" rtlCol="0">
              <a:spAutoFit/>
            </a:bodyPr>
            <a:lstStyle/>
            <a:p>
              <a:r>
                <a:rPr lang="pt-BR" sz="1400" dirty="0"/>
                <a:t>Biodidiversity</a:t>
              </a:r>
            </a:p>
            <a:p>
              <a:r>
                <a:rPr lang="pt-BR" sz="1400" dirty="0"/>
                <a:t> in a forest patch</a:t>
              </a:r>
              <a:endParaRPr lang="en-NZ" sz="1400" dirty="0"/>
            </a:p>
          </p:txBody>
        </p:sp>
        <p:pic>
          <p:nvPicPr>
            <p:cNvPr id="33" name="Picture 32">
              <a:extLst>
                <a:ext uri="{FF2B5EF4-FFF2-40B4-BE49-F238E27FC236}">
                  <a16:creationId xmlns:a16="http://schemas.microsoft.com/office/drawing/2014/main" id="{E318FC7F-1875-B662-F0A6-F7D222E7FC55}"/>
                </a:ext>
              </a:extLst>
            </p:cNvPr>
            <p:cNvPicPr>
              <a:picLocks noChangeAspect="1"/>
            </p:cNvPicPr>
            <p:nvPr/>
          </p:nvPicPr>
          <p:blipFill>
            <a:blip r:embed="rId3"/>
            <a:stretch>
              <a:fillRect/>
            </a:stretch>
          </p:blipFill>
          <p:spPr>
            <a:xfrm>
              <a:off x="3696220" y="5304934"/>
              <a:ext cx="932295" cy="906517"/>
            </a:xfrm>
            <a:prstGeom prst="rect">
              <a:avLst/>
            </a:prstGeom>
          </p:spPr>
        </p:pic>
        <p:sp>
          <p:nvSpPr>
            <p:cNvPr id="34" name="TextBox 33">
              <a:extLst>
                <a:ext uri="{FF2B5EF4-FFF2-40B4-BE49-F238E27FC236}">
                  <a16:creationId xmlns:a16="http://schemas.microsoft.com/office/drawing/2014/main" id="{695A75B6-5614-7558-42B0-F35C21613C4D}"/>
                </a:ext>
              </a:extLst>
            </p:cNvPr>
            <p:cNvSpPr txBox="1"/>
            <p:nvPr/>
          </p:nvSpPr>
          <p:spPr>
            <a:xfrm>
              <a:off x="3176910" y="4070649"/>
              <a:ext cx="2141366" cy="1169551"/>
            </a:xfrm>
            <a:prstGeom prst="rect">
              <a:avLst/>
            </a:prstGeom>
            <a:noFill/>
          </p:spPr>
          <p:txBody>
            <a:bodyPr wrap="square">
              <a:spAutoFit/>
            </a:bodyPr>
            <a:lstStyle/>
            <a:p>
              <a:r>
                <a:rPr lang="en-NZ" sz="1400" dirty="0"/>
                <a:t>Estimated risk for novel infectious disease emergence</a:t>
              </a:r>
              <a:r>
                <a:rPr lang="en-NZ" sz="1400" b="1" dirty="0"/>
                <a:t>: </a:t>
              </a:r>
              <a:r>
                <a:rPr lang="en-NZ" sz="1400" dirty="0"/>
                <a:t>scales </a:t>
              </a:r>
              <a:r>
                <a:rPr lang="en-NZ" sz="1400" b="1" dirty="0"/>
                <a:t>linearly</a:t>
              </a:r>
              <a:r>
                <a:rPr lang="en-NZ" sz="1400" dirty="0"/>
                <a:t> with patch biodiversity and patch </a:t>
              </a:r>
              <a:r>
                <a:rPr lang="en-NZ" sz="1400" b="1" dirty="0"/>
                <a:t>perimeter </a:t>
              </a:r>
            </a:p>
          </p:txBody>
        </p:sp>
        <p:pic>
          <p:nvPicPr>
            <p:cNvPr id="40" name="Picture 39">
              <a:extLst>
                <a:ext uri="{FF2B5EF4-FFF2-40B4-BE49-F238E27FC236}">
                  <a16:creationId xmlns:a16="http://schemas.microsoft.com/office/drawing/2014/main" id="{1D57B13B-6231-CED3-D4AA-BA8772172AC2}"/>
                </a:ext>
              </a:extLst>
            </p:cNvPr>
            <p:cNvPicPr>
              <a:picLocks noChangeAspect="1"/>
            </p:cNvPicPr>
            <p:nvPr/>
          </p:nvPicPr>
          <p:blipFill>
            <a:blip r:embed="rId4"/>
            <a:stretch>
              <a:fillRect/>
            </a:stretch>
          </p:blipFill>
          <p:spPr>
            <a:xfrm>
              <a:off x="966874" y="4980432"/>
              <a:ext cx="1223151" cy="493552"/>
            </a:xfrm>
            <a:prstGeom prst="rect">
              <a:avLst/>
            </a:prstGeom>
          </p:spPr>
        </p:pic>
      </p:grpSp>
      <p:pic>
        <p:nvPicPr>
          <p:cNvPr id="42" name="Picture 41">
            <a:extLst>
              <a:ext uri="{FF2B5EF4-FFF2-40B4-BE49-F238E27FC236}">
                <a16:creationId xmlns:a16="http://schemas.microsoft.com/office/drawing/2014/main" id="{789C8717-0119-6063-F1FA-4499E58F7840}"/>
              </a:ext>
            </a:extLst>
          </p:cNvPr>
          <p:cNvPicPr>
            <a:picLocks noChangeAspect="1"/>
          </p:cNvPicPr>
          <p:nvPr/>
        </p:nvPicPr>
        <p:blipFill rotWithShape="1">
          <a:blip r:embed="rId5"/>
          <a:srcRect t="5952"/>
          <a:stretch/>
        </p:blipFill>
        <p:spPr>
          <a:xfrm>
            <a:off x="537372" y="2003185"/>
            <a:ext cx="1749735" cy="1654052"/>
          </a:xfrm>
          <a:prstGeom prst="rect">
            <a:avLst/>
          </a:prstGeom>
        </p:spPr>
      </p:pic>
      <p:sp>
        <p:nvSpPr>
          <p:cNvPr id="43" name="TextBox 42">
            <a:extLst>
              <a:ext uri="{FF2B5EF4-FFF2-40B4-BE49-F238E27FC236}">
                <a16:creationId xmlns:a16="http://schemas.microsoft.com/office/drawing/2014/main" id="{3B5FE835-DD34-F304-79AF-5D15DEBEC936}"/>
              </a:ext>
            </a:extLst>
          </p:cNvPr>
          <p:cNvSpPr txBox="1"/>
          <p:nvPr/>
        </p:nvSpPr>
        <p:spPr>
          <a:xfrm>
            <a:off x="966874" y="1694742"/>
            <a:ext cx="1039279" cy="369332"/>
          </a:xfrm>
          <a:prstGeom prst="rect">
            <a:avLst/>
          </a:prstGeom>
          <a:noFill/>
        </p:spPr>
        <p:txBody>
          <a:bodyPr wrap="square">
            <a:spAutoFit/>
          </a:bodyPr>
          <a:lstStyle/>
          <a:p>
            <a:r>
              <a:rPr lang="pt-BR" b="1" dirty="0">
                <a:solidFill>
                  <a:srgbClr val="9A18A8"/>
                </a:solidFill>
              </a:rPr>
              <a:t>Hazard</a:t>
            </a:r>
            <a:endParaRPr lang="en-NZ" dirty="0"/>
          </a:p>
        </p:txBody>
      </p:sp>
      <p:pic>
        <p:nvPicPr>
          <p:cNvPr id="44" name="Picture 43">
            <a:extLst>
              <a:ext uri="{FF2B5EF4-FFF2-40B4-BE49-F238E27FC236}">
                <a16:creationId xmlns:a16="http://schemas.microsoft.com/office/drawing/2014/main" id="{213B9E57-8D06-E401-89AB-CF30A8AF180D}"/>
              </a:ext>
            </a:extLst>
          </p:cNvPr>
          <p:cNvPicPr>
            <a:picLocks noChangeAspect="1"/>
          </p:cNvPicPr>
          <p:nvPr/>
        </p:nvPicPr>
        <p:blipFill rotWithShape="1">
          <a:blip r:embed="rId6"/>
          <a:srcRect l="3470" t="7096" b="7266"/>
          <a:stretch/>
        </p:blipFill>
        <p:spPr>
          <a:xfrm>
            <a:off x="3852215" y="2010218"/>
            <a:ext cx="1689020" cy="1593589"/>
          </a:xfrm>
          <a:prstGeom prst="rect">
            <a:avLst/>
          </a:prstGeom>
        </p:spPr>
      </p:pic>
      <p:sp>
        <p:nvSpPr>
          <p:cNvPr id="45" name="TextBox 44">
            <a:extLst>
              <a:ext uri="{FF2B5EF4-FFF2-40B4-BE49-F238E27FC236}">
                <a16:creationId xmlns:a16="http://schemas.microsoft.com/office/drawing/2014/main" id="{7C65F21B-416B-F9EF-1EB7-75074C954023}"/>
              </a:ext>
            </a:extLst>
          </p:cNvPr>
          <p:cNvSpPr txBox="1"/>
          <p:nvPr/>
        </p:nvSpPr>
        <p:spPr>
          <a:xfrm>
            <a:off x="3943121" y="1739158"/>
            <a:ext cx="1620607" cy="369332"/>
          </a:xfrm>
          <a:prstGeom prst="rect">
            <a:avLst/>
          </a:prstGeom>
          <a:noFill/>
        </p:spPr>
        <p:txBody>
          <a:bodyPr wrap="square">
            <a:spAutoFit/>
          </a:bodyPr>
          <a:lstStyle/>
          <a:p>
            <a:r>
              <a:rPr lang="pt-BR" b="1" dirty="0">
                <a:solidFill>
                  <a:srgbClr val="9A18A8"/>
                </a:solidFill>
              </a:rPr>
              <a:t>eRIDE type 1</a:t>
            </a:r>
            <a:endParaRPr lang="en-NZ" b="1" dirty="0">
              <a:solidFill>
                <a:srgbClr val="9A18A8"/>
              </a:solidFill>
            </a:endParaRPr>
          </a:p>
        </p:txBody>
      </p:sp>
      <p:sp>
        <p:nvSpPr>
          <p:cNvPr id="46" name="Rectangle: Rounded Corners 45">
            <a:extLst>
              <a:ext uri="{FF2B5EF4-FFF2-40B4-BE49-F238E27FC236}">
                <a16:creationId xmlns:a16="http://schemas.microsoft.com/office/drawing/2014/main" id="{C27D8CC7-A2F6-AB76-692B-07D6F91B0F4C}"/>
              </a:ext>
            </a:extLst>
          </p:cNvPr>
          <p:cNvSpPr/>
          <p:nvPr/>
        </p:nvSpPr>
        <p:spPr>
          <a:xfrm>
            <a:off x="537372" y="1603717"/>
            <a:ext cx="5026356" cy="4564966"/>
          </a:xfrm>
          <a:prstGeom prst="roundRect">
            <a:avLst/>
          </a:prstGeom>
          <a:noFill/>
          <a:ln>
            <a:solidFill>
              <a:srgbClr val="9A18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47" name="TextBox 46">
            <a:extLst>
              <a:ext uri="{FF2B5EF4-FFF2-40B4-BE49-F238E27FC236}">
                <a16:creationId xmlns:a16="http://schemas.microsoft.com/office/drawing/2014/main" id="{7C8B5E89-7F90-D9A5-CC3C-26C09503A539}"/>
              </a:ext>
            </a:extLst>
          </p:cNvPr>
          <p:cNvSpPr txBox="1"/>
          <p:nvPr/>
        </p:nvSpPr>
        <p:spPr>
          <a:xfrm>
            <a:off x="907733" y="5131693"/>
            <a:ext cx="2480231" cy="923330"/>
          </a:xfrm>
          <a:prstGeom prst="rect">
            <a:avLst/>
          </a:prstGeom>
          <a:noFill/>
        </p:spPr>
        <p:txBody>
          <a:bodyPr wrap="none" rtlCol="0">
            <a:spAutoFit/>
          </a:bodyPr>
          <a:lstStyle/>
          <a:p>
            <a:r>
              <a:rPr lang="pt-BR" dirty="0">
                <a:latin typeface="Arial" panose="020B0604020202020204" pitchFamily="34" charset="0"/>
                <a:cs typeface="Arial" panose="020B0604020202020204" pitchFamily="34" charset="0"/>
              </a:rPr>
              <a:t>30 m</a:t>
            </a:r>
          </a:p>
          <a:p>
            <a:r>
              <a:rPr lang="pt-BR" dirty="0">
                <a:latin typeface="Arial" panose="020B0604020202020204" pitchFamily="34" charset="0"/>
                <a:cs typeface="Arial" panose="020B0604020202020204" pitchFamily="34" charset="0"/>
              </a:rPr>
              <a:t>Patch-level</a:t>
            </a:r>
          </a:p>
          <a:p>
            <a:r>
              <a:rPr lang="pt-BR" dirty="0">
                <a:latin typeface="Arial" panose="020B0604020202020204" pitchFamily="34" charset="0"/>
                <a:cs typeface="Arial" panose="020B0604020202020204" pitchFamily="34" charset="0"/>
              </a:rPr>
              <a:t>Vertebrate parameters</a:t>
            </a:r>
            <a:endParaRPr lang="en-NZ" dirty="0">
              <a:latin typeface="Arial" panose="020B0604020202020204" pitchFamily="34" charset="0"/>
              <a:cs typeface="Arial" panose="020B0604020202020204" pitchFamily="34" charset="0"/>
            </a:endParaRPr>
          </a:p>
        </p:txBody>
      </p:sp>
      <p:sp>
        <p:nvSpPr>
          <p:cNvPr id="49" name="Content Placeholder 48">
            <a:extLst>
              <a:ext uri="{FF2B5EF4-FFF2-40B4-BE49-F238E27FC236}">
                <a16:creationId xmlns:a16="http://schemas.microsoft.com/office/drawing/2014/main" id="{7D1CAF9B-1162-A85B-07A2-B5C4FB5BB8EE}"/>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26385363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33117-7422-A036-4EB4-CCC6151E2DC9}"/>
              </a:ext>
            </a:extLst>
          </p:cNvPr>
          <p:cNvSpPr>
            <a:spLocks noGrp="1"/>
          </p:cNvSpPr>
          <p:nvPr>
            <p:ph type="title"/>
          </p:nvPr>
        </p:nvSpPr>
        <p:spPr/>
        <p:txBody>
          <a:bodyPr/>
          <a:lstStyle/>
          <a:p>
            <a:r>
              <a:rPr lang="pt-BR" dirty="0"/>
              <a:t>eRIDE types</a:t>
            </a:r>
            <a:endParaRPr lang="en-NZ" dirty="0"/>
          </a:p>
        </p:txBody>
      </p:sp>
      <p:pic>
        <p:nvPicPr>
          <p:cNvPr id="26" name="Picture 25">
            <a:extLst>
              <a:ext uri="{FF2B5EF4-FFF2-40B4-BE49-F238E27FC236}">
                <a16:creationId xmlns:a16="http://schemas.microsoft.com/office/drawing/2014/main" id="{343B582E-27E4-5C49-081C-A83CB41F78E8}"/>
              </a:ext>
            </a:extLst>
          </p:cNvPr>
          <p:cNvPicPr>
            <a:picLocks noChangeAspect="1"/>
          </p:cNvPicPr>
          <p:nvPr/>
        </p:nvPicPr>
        <p:blipFill rotWithShape="1">
          <a:blip r:embed="rId2"/>
          <a:srcRect r="5769"/>
          <a:stretch/>
        </p:blipFill>
        <p:spPr>
          <a:xfrm>
            <a:off x="2192045" y="1844124"/>
            <a:ext cx="1648803" cy="1938448"/>
          </a:xfrm>
          <a:prstGeom prst="rect">
            <a:avLst/>
          </a:prstGeom>
        </p:spPr>
      </p:pic>
      <p:sp>
        <p:nvSpPr>
          <p:cNvPr id="27" name="TextBox 26">
            <a:extLst>
              <a:ext uri="{FF2B5EF4-FFF2-40B4-BE49-F238E27FC236}">
                <a16:creationId xmlns:a16="http://schemas.microsoft.com/office/drawing/2014/main" id="{EDAAFABB-7511-E2D1-E260-11BCDAA3CBC6}"/>
              </a:ext>
            </a:extLst>
          </p:cNvPr>
          <p:cNvSpPr txBox="1"/>
          <p:nvPr/>
        </p:nvSpPr>
        <p:spPr>
          <a:xfrm>
            <a:off x="2326610" y="1688892"/>
            <a:ext cx="1620607" cy="369332"/>
          </a:xfrm>
          <a:prstGeom prst="rect">
            <a:avLst/>
          </a:prstGeom>
          <a:noFill/>
        </p:spPr>
        <p:txBody>
          <a:bodyPr wrap="square">
            <a:spAutoFit/>
          </a:bodyPr>
          <a:lstStyle/>
          <a:p>
            <a:r>
              <a:rPr lang="pt-BR" b="1" dirty="0">
                <a:solidFill>
                  <a:srgbClr val="9A18A8"/>
                </a:solidFill>
              </a:rPr>
              <a:t>Edge amount</a:t>
            </a:r>
            <a:endParaRPr lang="en-NZ" dirty="0"/>
          </a:p>
        </p:txBody>
      </p:sp>
      <p:grpSp>
        <p:nvGrpSpPr>
          <p:cNvPr id="28" name="Group 27">
            <a:extLst>
              <a:ext uri="{FF2B5EF4-FFF2-40B4-BE49-F238E27FC236}">
                <a16:creationId xmlns:a16="http://schemas.microsoft.com/office/drawing/2014/main" id="{4B6B8E5E-1197-41FF-DFAA-5BA2A8F3151D}"/>
              </a:ext>
            </a:extLst>
          </p:cNvPr>
          <p:cNvGrpSpPr/>
          <p:nvPr/>
        </p:nvGrpSpPr>
        <p:grpSpPr>
          <a:xfrm>
            <a:off x="932550" y="3797813"/>
            <a:ext cx="4385726" cy="2140802"/>
            <a:chOff x="932550" y="4070649"/>
            <a:chExt cx="4385726" cy="2140802"/>
          </a:xfrm>
        </p:grpSpPr>
        <p:sp>
          <p:nvSpPr>
            <p:cNvPr id="30" name="TextBox 29">
              <a:extLst>
                <a:ext uri="{FF2B5EF4-FFF2-40B4-BE49-F238E27FC236}">
                  <a16:creationId xmlns:a16="http://schemas.microsoft.com/office/drawing/2014/main" id="{94BE35A1-0FCA-6283-B58D-3BDE8155C136}"/>
                </a:ext>
              </a:extLst>
            </p:cNvPr>
            <p:cNvSpPr txBox="1"/>
            <p:nvPr/>
          </p:nvSpPr>
          <p:spPr>
            <a:xfrm>
              <a:off x="932550" y="4266966"/>
              <a:ext cx="1306962" cy="738664"/>
            </a:xfrm>
            <a:prstGeom prst="rect">
              <a:avLst/>
            </a:prstGeom>
            <a:noFill/>
          </p:spPr>
          <p:txBody>
            <a:bodyPr wrap="square" rtlCol="0">
              <a:spAutoFit/>
            </a:bodyPr>
            <a:lstStyle/>
            <a:p>
              <a:r>
                <a:rPr lang="pt-BR" sz="1400" dirty="0"/>
                <a:t>Biodidiversity</a:t>
              </a:r>
            </a:p>
            <a:p>
              <a:r>
                <a:rPr lang="pt-BR" sz="1400" dirty="0"/>
                <a:t> in a forest patch</a:t>
              </a:r>
              <a:endParaRPr lang="en-NZ" sz="1400" dirty="0"/>
            </a:p>
          </p:txBody>
        </p:sp>
        <p:pic>
          <p:nvPicPr>
            <p:cNvPr id="33" name="Picture 32">
              <a:extLst>
                <a:ext uri="{FF2B5EF4-FFF2-40B4-BE49-F238E27FC236}">
                  <a16:creationId xmlns:a16="http://schemas.microsoft.com/office/drawing/2014/main" id="{E318FC7F-1875-B662-F0A6-F7D222E7FC55}"/>
                </a:ext>
              </a:extLst>
            </p:cNvPr>
            <p:cNvPicPr>
              <a:picLocks noChangeAspect="1"/>
            </p:cNvPicPr>
            <p:nvPr/>
          </p:nvPicPr>
          <p:blipFill>
            <a:blip r:embed="rId3"/>
            <a:stretch>
              <a:fillRect/>
            </a:stretch>
          </p:blipFill>
          <p:spPr>
            <a:xfrm>
              <a:off x="3696220" y="5304934"/>
              <a:ext cx="932295" cy="906517"/>
            </a:xfrm>
            <a:prstGeom prst="rect">
              <a:avLst/>
            </a:prstGeom>
          </p:spPr>
        </p:pic>
        <p:sp>
          <p:nvSpPr>
            <p:cNvPr id="34" name="TextBox 33">
              <a:extLst>
                <a:ext uri="{FF2B5EF4-FFF2-40B4-BE49-F238E27FC236}">
                  <a16:creationId xmlns:a16="http://schemas.microsoft.com/office/drawing/2014/main" id="{695A75B6-5614-7558-42B0-F35C21613C4D}"/>
                </a:ext>
              </a:extLst>
            </p:cNvPr>
            <p:cNvSpPr txBox="1"/>
            <p:nvPr/>
          </p:nvSpPr>
          <p:spPr>
            <a:xfrm>
              <a:off x="2527220" y="4070649"/>
              <a:ext cx="2791056" cy="1169551"/>
            </a:xfrm>
            <a:prstGeom prst="rect">
              <a:avLst/>
            </a:prstGeom>
            <a:noFill/>
          </p:spPr>
          <p:txBody>
            <a:bodyPr wrap="square">
              <a:spAutoFit/>
            </a:bodyPr>
            <a:lstStyle/>
            <a:p>
              <a:r>
                <a:rPr lang="en-NZ" sz="1400" dirty="0"/>
                <a:t>Assumption: Estimated risk for novel infectious disease emergence</a:t>
              </a:r>
              <a:r>
                <a:rPr lang="en-NZ" sz="1400" b="1" dirty="0"/>
                <a:t>: </a:t>
              </a:r>
              <a:r>
                <a:rPr lang="en-NZ" sz="1400" dirty="0"/>
                <a:t>scales </a:t>
              </a:r>
              <a:r>
                <a:rPr lang="en-NZ" sz="1400" b="1" dirty="0"/>
                <a:t>linearly</a:t>
              </a:r>
              <a:r>
                <a:rPr lang="en-NZ" sz="1400" dirty="0"/>
                <a:t> with patch biodiversity and patch </a:t>
              </a:r>
              <a:r>
                <a:rPr lang="en-NZ" sz="1400" b="1" dirty="0"/>
                <a:t>perimeter </a:t>
              </a:r>
            </a:p>
          </p:txBody>
        </p:sp>
        <p:pic>
          <p:nvPicPr>
            <p:cNvPr id="40" name="Picture 39">
              <a:extLst>
                <a:ext uri="{FF2B5EF4-FFF2-40B4-BE49-F238E27FC236}">
                  <a16:creationId xmlns:a16="http://schemas.microsoft.com/office/drawing/2014/main" id="{1D57B13B-6231-CED3-D4AA-BA8772172AC2}"/>
                </a:ext>
              </a:extLst>
            </p:cNvPr>
            <p:cNvPicPr>
              <a:picLocks noChangeAspect="1"/>
            </p:cNvPicPr>
            <p:nvPr/>
          </p:nvPicPr>
          <p:blipFill>
            <a:blip r:embed="rId4"/>
            <a:stretch>
              <a:fillRect/>
            </a:stretch>
          </p:blipFill>
          <p:spPr>
            <a:xfrm>
              <a:off x="966874" y="4980432"/>
              <a:ext cx="1223151" cy="493552"/>
            </a:xfrm>
            <a:prstGeom prst="rect">
              <a:avLst/>
            </a:prstGeom>
          </p:spPr>
        </p:pic>
      </p:grpSp>
      <p:pic>
        <p:nvPicPr>
          <p:cNvPr id="42" name="Picture 41">
            <a:extLst>
              <a:ext uri="{FF2B5EF4-FFF2-40B4-BE49-F238E27FC236}">
                <a16:creationId xmlns:a16="http://schemas.microsoft.com/office/drawing/2014/main" id="{789C8717-0119-6063-F1FA-4499E58F7840}"/>
              </a:ext>
            </a:extLst>
          </p:cNvPr>
          <p:cNvPicPr>
            <a:picLocks noChangeAspect="1"/>
          </p:cNvPicPr>
          <p:nvPr/>
        </p:nvPicPr>
        <p:blipFill rotWithShape="1">
          <a:blip r:embed="rId5"/>
          <a:srcRect t="5952"/>
          <a:stretch/>
        </p:blipFill>
        <p:spPr>
          <a:xfrm>
            <a:off x="537372" y="2003185"/>
            <a:ext cx="1749735" cy="1654052"/>
          </a:xfrm>
          <a:prstGeom prst="rect">
            <a:avLst/>
          </a:prstGeom>
        </p:spPr>
      </p:pic>
      <p:sp>
        <p:nvSpPr>
          <p:cNvPr id="43" name="TextBox 42">
            <a:extLst>
              <a:ext uri="{FF2B5EF4-FFF2-40B4-BE49-F238E27FC236}">
                <a16:creationId xmlns:a16="http://schemas.microsoft.com/office/drawing/2014/main" id="{3B5FE835-DD34-F304-79AF-5D15DEBEC936}"/>
              </a:ext>
            </a:extLst>
          </p:cNvPr>
          <p:cNvSpPr txBox="1"/>
          <p:nvPr/>
        </p:nvSpPr>
        <p:spPr>
          <a:xfrm>
            <a:off x="966874" y="1694742"/>
            <a:ext cx="1039279" cy="369332"/>
          </a:xfrm>
          <a:prstGeom prst="rect">
            <a:avLst/>
          </a:prstGeom>
          <a:noFill/>
        </p:spPr>
        <p:txBody>
          <a:bodyPr wrap="square">
            <a:spAutoFit/>
          </a:bodyPr>
          <a:lstStyle/>
          <a:p>
            <a:r>
              <a:rPr lang="pt-BR" b="1" dirty="0">
                <a:solidFill>
                  <a:srgbClr val="9A18A8"/>
                </a:solidFill>
              </a:rPr>
              <a:t>Hazard</a:t>
            </a:r>
            <a:endParaRPr lang="en-NZ" dirty="0"/>
          </a:p>
        </p:txBody>
      </p:sp>
      <p:pic>
        <p:nvPicPr>
          <p:cNvPr id="44" name="Picture 43">
            <a:extLst>
              <a:ext uri="{FF2B5EF4-FFF2-40B4-BE49-F238E27FC236}">
                <a16:creationId xmlns:a16="http://schemas.microsoft.com/office/drawing/2014/main" id="{213B9E57-8D06-E401-89AB-CF30A8AF180D}"/>
              </a:ext>
            </a:extLst>
          </p:cNvPr>
          <p:cNvPicPr>
            <a:picLocks noChangeAspect="1"/>
          </p:cNvPicPr>
          <p:nvPr/>
        </p:nvPicPr>
        <p:blipFill rotWithShape="1">
          <a:blip r:embed="rId6"/>
          <a:srcRect l="3470" t="7096" b="7266"/>
          <a:stretch/>
        </p:blipFill>
        <p:spPr>
          <a:xfrm>
            <a:off x="3852215" y="2010218"/>
            <a:ext cx="1689020" cy="1593589"/>
          </a:xfrm>
          <a:prstGeom prst="rect">
            <a:avLst/>
          </a:prstGeom>
        </p:spPr>
      </p:pic>
      <p:sp>
        <p:nvSpPr>
          <p:cNvPr id="45" name="TextBox 44">
            <a:extLst>
              <a:ext uri="{FF2B5EF4-FFF2-40B4-BE49-F238E27FC236}">
                <a16:creationId xmlns:a16="http://schemas.microsoft.com/office/drawing/2014/main" id="{7C65F21B-416B-F9EF-1EB7-75074C954023}"/>
              </a:ext>
            </a:extLst>
          </p:cNvPr>
          <p:cNvSpPr txBox="1"/>
          <p:nvPr/>
        </p:nvSpPr>
        <p:spPr>
          <a:xfrm>
            <a:off x="3943121" y="1739158"/>
            <a:ext cx="1620607" cy="369332"/>
          </a:xfrm>
          <a:prstGeom prst="rect">
            <a:avLst/>
          </a:prstGeom>
          <a:noFill/>
        </p:spPr>
        <p:txBody>
          <a:bodyPr wrap="square">
            <a:spAutoFit/>
          </a:bodyPr>
          <a:lstStyle/>
          <a:p>
            <a:r>
              <a:rPr lang="pt-BR" b="1" dirty="0">
                <a:solidFill>
                  <a:srgbClr val="9A18A8"/>
                </a:solidFill>
              </a:rPr>
              <a:t>eRIDE type 1</a:t>
            </a:r>
            <a:endParaRPr lang="en-NZ" b="1" dirty="0">
              <a:solidFill>
                <a:srgbClr val="9A18A8"/>
              </a:solidFill>
            </a:endParaRPr>
          </a:p>
        </p:txBody>
      </p:sp>
      <p:sp>
        <p:nvSpPr>
          <p:cNvPr id="46" name="Rectangle: Rounded Corners 45">
            <a:extLst>
              <a:ext uri="{FF2B5EF4-FFF2-40B4-BE49-F238E27FC236}">
                <a16:creationId xmlns:a16="http://schemas.microsoft.com/office/drawing/2014/main" id="{C27D8CC7-A2F6-AB76-692B-07D6F91B0F4C}"/>
              </a:ext>
            </a:extLst>
          </p:cNvPr>
          <p:cNvSpPr/>
          <p:nvPr/>
        </p:nvSpPr>
        <p:spPr>
          <a:xfrm>
            <a:off x="537372" y="1603717"/>
            <a:ext cx="5026356" cy="4564966"/>
          </a:xfrm>
          <a:prstGeom prst="roundRect">
            <a:avLst/>
          </a:prstGeom>
          <a:noFill/>
          <a:ln>
            <a:solidFill>
              <a:srgbClr val="9A18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47" name="TextBox 46">
            <a:extLst>
              <a:ext uri="{FF2B5EF4-FFF2-40B4-BE49-F238E27FC236}">
                <a16:creationId xmlns:a16="http://schemas.microsoft.com/office/drawing/2014/main" id="{7C8B5E89-7F90-D9A5-CC3C-26C09503A539}"/>
              </a:ext>
            </a:extLst>
          </p:cNvPr>
          <p:cNvSpPr txBox="1"/>
          <p:nvPr/>
        </p:nvSpPr>
        <p:spPr>
          <a:xfrm>
            <a:off x="907733" y="5131693"/>
            <a:ext cx="2480231" cy="923330"/>
          </a:xfrm>
          <a:prstGeom prst="rect">
            <a:avLst/>
          </a:prstGeom>
          <a:noFill/>
        </p:spPr>
        <p:txBody>
          <a:bodyPr wrap="none" rtlCol="0">
            <a:spAutoFit/>
          </a:bodyPr>
          <a:lstStyle/>
          <a:p>
            <a:r>
              <a:rPr lang="pt-BR" dirty="0">
                <a:latin typeface="Arial" panose="020B0604020202020204" pitchFamily="34" charset="0"/>
                <a:cs typeface="Arial" panose="020B0604020202020204" pitchFamily="34" charset="0"/>
              </a:rPr>
              <a:t>30 m</a:t>
            </a:r>
          </a:p>
          <a:p>
            <a:r>
              <a:rPr lang="pt-BR" dirty="0">
                <a:latin typeface="Arial" panose="020B0604020202020204" pitchFamily="34" charset="0"/>
                <a:cs typeface="Arial" panose="020B0604020202020204" pitchFamily="34" charset="0"/>
              </a:rPr>
              <a:t>Patch-level</a:t>
            </a:r>
          </a:p>
          <a:p>
            <a:r>
              <a:rPr lang="pt-BR" dirty="0">
                <a:latin typeface="Arial" panose="020B0604020202020204" pitchFamily="34" charset="0"/>
                <a:cs typeface="Arial" panose="020B0604020202020204" pitchFamily="34" charset="0"/>
              </a:rPr>
              <a:t>Vertebrate parameters</a:t>
            </a:r>
            <a:endParaRPr lang="en-NZ"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2BC7B61E-C08E-3AEF-0E8B-A2787B12D3CB}"/>
              </a:ext>
            </a:extLst>
          </p:cNvPr>
          <p:cNvSpPr txBox="1"/>
          <p:nvPr/>
        </p:nvSpPr>
        <p:spPr>
          <a:xfrm>
            <a:off x="6720321" y="3782308"/>
            <a:ext cx="3109479" cy="738664"/>
          </a:xfrm>
          <a:prstGeom prst="rect">
            <a:avLst/>
          </a:prstGeom>
          <a:noFill/>
        </p:spPr>
        <p:txBody>
          <a:bodyPr wrap="square">
            <a:spAutoFit/>
          </a:bodyPr>
          <a:lstStyle/>
          <a:p>
            <a:r>
              <a:rPr lang="en-NZ" sz="1400" dirty="0"/>
              <a:t>Assumption: Estimated risk for novel infectious disease emergence</a:t>
            </a:r>
            <a:r>
              <a:rPr lang="en-NZ" sz="1400" b="1" dirty="0"/>
              <a:t>: </a:t>
            </a:r>
            <a:r>
              <a:rPr lang="en-NZ" sz="1400" dirty="0"/>
              <a:t>scales </a:t>
            </a:r>
            <a:r>
              <a:rPr lang="en-NZ" sz="1400" b="1" dirty="0"/>
              <a:t>XXXX</a:t>
            </a:r>
            <a:r>
              <a:rPr lang="en-NZ" sz="1400" dirty="0"/>
              <a:t> with macro-scale diversity</a:t>
            </a:r>
            <a:endParaRPr lang="en-NZ" sz="1400" b="1" dirty="0"/>
          </a:p>
        </p:txBody>
      </p:sp>
      <p:pic>
        <p:nvPicPr>
          <p:cNvPr id="12" name="Picture 11">
            <a:extLst>
              <a:ext uri="{FF2B5EF4-FFF2-40B4-BE49-F238E27FC236}">
                <a16:creationId xmlns:a16="http://schemas.microsoft.com/office/drawing/2014/main" id="{DC9E6C40-D154-2E6E-39B2-DFBA0A7A1D6D}"/>
              </a:ext>
            </a:extLst>
          </p:cNvPr>
          <p:cNvPicPr>
            <a:picLocks noChangeAspect="1"/>
          </p:cNvPicPr>
          <p:nvPr/>
        </p:nvPicPr>
        <p:blipFill rotWithShape="1">
          <a:blip r:embed="rId5"/>
          <a:srcRect t="5952"/>
          <a:stretch/>
        </p:blipFill>
        <p:spPr>
          <a:xfrm>
            <a:off x="6768313" y="2038464"/>
            <a:ext cx="1749735" cy="1654052"/>
          </a:xfrm>
          <a:prstGeom prst="rect">
            <a:avLst/>
          </a:prstGeom>
        </p:spPr>
      </p:pic>
      <p:sp>
        <p:nvSpPr>
          <p:cNvPr id="13" name="TextBox 12">
            <a:extLst>
              <a:ext uri="{FF2B5EF4-FFF2-40B4-BE49-F238E27FC236}">
                <a16:creationId xmlns:a16="http://schemas.microsoft.com/office/drawing/2014/main" id="{125FBC19-EB76-7699-A112-9AEB421A4209}"/>
              </a:ext>
            </a:extLst>
          </p:cNvPr>
          <p:cNvSpPr txBox="1"/>
          <p:nvPr/>
        </p:nvSpPr>
        <p:spPr>
          <a:xfrm>
            <a:off x="6790806" y="1722988"/>
            <a:ext cx="2718954" cy="646331"/>
          </a:xfrm>
          <a:prstGeom prst="rect">
            <a:avLst/>
          </a:prstGeom>
          <a:noFill/>
        </p:spPr>
        <p:txBody>
          <a:bodyPr wrap="square">
            <a:spAutoFit/>
          </a:bodyPr>
          <a:lstStyle/>
          <a:p>
            <a:r>
              <a:rPr lang="pt-BR" b="1" dirty="0">
                <a:solidFill>
                  <a:srgbClr val="9A18A8"/>
                </a:solidFill>
              </a:rPr>
              <a:t>Hazard - eRIDE type 1</a:t>
            </a:r>
            <a:endParaRPr lang="en-NZ" b="1" dirty="0">
              <a:solidFill>
                <a:srgbClr val="9A18A8"/>
              </a:solidFill>
            </a:endParaRPr>
          </a:p>
          <a:p>
            <a:r>
              <a:rPr lang="pt-BR" b="1" dirty="0">
                <a:solidFill>
                  <a:srgbClr val="9A18A8"/>
                </a:solidFill>
              </a:rPr>
              <a:t> </a:t>
            </a:r>
            <a:endParaRPr lang="en-NZ" dirty="0"/>
          </a:p>
        </p:txBody>
      </p:sp>
      <p:sp>
        <p:nvSpPr>
          <p:cNvPr id="16" name="Rectangle: Rounded Corners 15">
            <a:extLst>
              <a:ext uri="{FF2B5EF4-FFF2-40B4-BE49-F238E27FC236}">
                <a16:creationId xmlns:a16="http://schemas.microsoft.com/office/drawing/2014/main" id="{EA164F29-DAA2-4F12-EA39-3C753FE2C2BD}"/>
              </a:ext>
            </a:extLst>
          </p:cNvPr>
          <p:cNvSpPr/>
          <p:nvPr/>
        </p:nvSpPr>
        <p:spPr>
          <a:xfrm>
            <a:off x="6361304" y="1631963"/>
            <a:ext cx="5026356" cy="4564966"/>
          </a:xfrm>
          <a:prstGeom prst="roundRect">
            <a:avLst/>
          </a:prstGeom>
          <a:noFill/>
          <a:ln>
            <a:solidFill>
              <a:srgbClr val="9A18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17" name="TextBox 16">
            <a:extLst>
              <a:ext uri="{FF2B5EF4-FFF2-40B4-BE49-F238E27FC236}">
                <a16:creationId xmlns:a16="http://schemas.microsoft.com/office/drawing/2014/main" id="{5CC2AB38-9219-F3F5-8EA7-93BF78C73150}"/>
              </a:ext>
            </a:extLst>
          </p:cNvPr>
          <p:cNvSpPr txBox="1"/>
          <p:nvPr/>
        </p:nvSpPr>
        <p:spPr>
          <a:xfrm>
            <a:off x="6598960" y="4956691"/>
            <a:ext cx="3352200" cy="923330"/>
          </a:xfrm>
          <a:prstGeom prst="rect">
            <a:avLst/>
          </a:prstGeom>
          <a:noFill/>
        </p:spPr>
        <p:txBody>
          <a:bodyPr wrap="none" rtlCol="0">
            <a:spAutoFit/>
          </a:bodyPr>
          <a:lstStyle/>
          <a:p>
            <a:r>
              <a:rPr lang="pt-BR" dirty="0">
                <a:latin typeface="Arial" panose="020B0604020202020204" pitchFamily="34" charset="0"/>
                <a:cs typeface="Arial" panose="020B0604020202020204" pitchFamily="34" charset="0"/>
              </a:rPr>
              <a:t>18 km</a:t>
            </a:r>
          </a:p>
          <a:p>
            <a:r>
              <a:rPr lang="pt-BR" dirty="0">
                <a:latin typeface="Arial" panose="020B0604020202020204" pitchFamily="34" charset="0"/>
                <a:cs typeface="Arial" panose="020B0604020202020204" pitchFamily="34" charset="0"/>
              </a:rPr>
              <a:t>Macro-scale level</a:t>
            </a:r>
          </a:p>
          <a:p>
            <a:r>
              <a:rPr lang="pt-BR" dirty="0">
                <a:latin typeface="Arial" panose="020B0604020202020204" pitchFamily="34" charset="0"/>
                <a:cs typeface="Arial" panose="020B0604020202020204" pitchFamily="34" charset="0"/>
              </a:rPr>
              <a:t>Habitat for Mammals and Birds</a:t>
            </a:r>
            <a:endParaRPr lang="en-NZ" dirty="0">
              <a:latin typeface="Arial" panose="020B0604020202020204" pitchFamily="34" charset="0"/>
              <a:cs typeface="Arial" panose="020B0604020202020204" pitchFamily="34" charset="0"/>
            </a:endParaRPr>
          </a:p>
        </p:txBody>
      </p:sp>
      <p:sp>
        <p:nvSpPr>
          <p:cNvPr id="19" name="Content Placeholder 18">
            <a:extLst>
              <a:ext uri="{FF2B5EF4-FFF2-40B4-BE49-F238E27FC236}">
                <a16:creationId xmlns:a16="http://schemas.microsoft.com/office/drawing/2014/main" id="{64A683C9-E058-BC12-F163-A0DBAA7610D3}"/>
              </a:ext>
            </a:extLst>
          </p:cNvPr>
          <p:cNvSpPr>
            <a:spLocks noGrp="1"/>
          </p:cNvSpPr>
          <p:nvPr>
            <p:ph idx="1"/>
          </p:nvPr>
        </p:nvSpPr>
        <p:spPr/>
        <p:txBody>
          <a:bodyPr/>
          <a:lstStyle/>
          <a:p>
            <a:endParaRPr lang="en-NZ"/>
          </a:p>
        </p:txBody>
      </p:sp>
    </p:spTree>
    <p:extLst>
      <p:ext uri="{BB962C8B-B14F-4D97-AF65-F5344CB8AC3E}">
        <p14:creationId xmlns:p14="http://schemas.microsoft.com/office/powerpoint/2010/main" val="2983376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BBDF902-112C-6842-B5B1-FCC9F99B54C0}"/>
              </a:ext>
            </a:extLst>
          </p:cNvPr>
          <p:cNvSpPr>
            <a:spLocks noGrp="1"/>
          </p:cNvSpPr>
          <p:nvPr>
            <p:ph type="title"/>
          </p:nvPr>
        </p:nvSpPr>
        <p:spPr>
          <a:xfrm>
            <a:off x="630936" y="639520"/>
            <a:ext cx="3429000" cy="1719072"/>
          </a:xfrm>
        </p:spPr>
        <p:txBody>
          <a:bodyPr anchor="b">
            <a:normAutofit/>
          </a:bodyPr>
          <a:lstStyle/>
          <a:p>
            <a:r>
              <a:rPr lang="pt-BR" sz="3000" dirty="0"/>
              <a:t>‘Macro’ eRIDE from area of habitat data (birds and mammals)</a:t>
            </a:r>
            <a:endParaRPr lang="en-NZ" sz="3000" dirty="0"/>
          </a:p>
        </p:txBody>
      </p:sp>
      <p:sp>
        <p:nvSpPr>
          <p:cNvPr id="1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3EAFB0D-C060-B492-47E8-EB1DE04DD5C0}"/>
              </a:ext>
            </a:extLst>
          </p:cNvPr>
          <p:cNvSpPr>
            <a:spLocks noGrp="1"/>
          </p:cNvSpPr>
          <p:nvPr>
            <p:ph idx="1"/>
          </p:nvPr>
        </p:nvSpPr>
        <p:spPr>
          <a:xfrm>
            <a:off x="630936" y="2807208"/>
            <a:ext cx="3429000" cy="3410712"/>
          </a:xfrm>
        </p:spPr>
        <p:txBody>
          <a:bodyPr anchor="t">
            <a:normAutofit/>
          </a:bodyPr>
          <a:lstStyle/>
          <a:p>
            <a:endParaRPr lang="en-NZ" sz="2200"/>
          </a:p>
        </p:txBody>
      </p:sp>
      <p:pic>
        <p:nvPicPr>
          <p:cNvPr id="4" name="Picture 3" descr="Graphical user interface, application&#10;&#10;Description automatically generated">
            <a:extLst>
              <a:ext uri="{FF2B5EF4-FFF2-40B4-BE49-F238E27FC236}">
                <a16:creationId xmlns:a16="http://schemas.microsoft.com/office/drawing/2014/main" id="{1A5B5FEB-7C80-70FF-3493-10AC2C4E2B6F}"/>
              </a:ext>
            </a:extLst>
          </p:cNvPr>
          <p:cNvPicPr>
            <a:picLocks noChangeAspect="1"/>
          </p:cNvPicPr>
          <p:nvPr/>
        </p:nvPicPr>
        <p:blipFill>
          <a:blip r:embed="rId2"/>
          <a:stretch>
            <a:fillRect/>
          </a:stretch>
        </p:blipFill>
        <p:spPr>
          <a:xfrm>
            <a:off x="4945907" y="640080"/>
            <a:ext cx="6320498" cy="5577840"/>
          </a:xfrm>
          <a:prstGeom prst="rect">
            <a:avLst/>
          </a:prstGeom>
        </p:spPr>
      </p:pic>
    </p:spTree>
    <p:extLst>
      <p:ext uri="{BB962C8B-B14F-4D97-AF65-F5344CB8AC3E}">
        <p14:creationId xmlns:p14="http://schemas.microsoft.com/office/powerpoint/2010/main" val="40541737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80EB31-15F1-B4F2-C318-00F78C06A9B9}"/>
              </a:ext>
            </a:extLst>
          </p:cNvPr>
          <p:cNvSpPr/>
          <p:nvPr/>
        </p:nvSpPr>
        <p:spPr>
          <a:xfrm>
            <a:off x="4407408" y="2552700"/>
            <a:ext cx="2170176" cy="2029968"/>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pt-BR" dirty="0">
                <a:latin typeface="Arabic Typesetting" panose="03020402040406030203" pitchFamily="66" charset="-78"/>
                <a:cs typeface="Arabic Typesetting" panose="03020402040406030203" pitchFamily="66" charset="-78"/>
              </a:rPr>
              <a:t>18 km </a:t>
            </a:r>
            <a:endParaRPr lang="en-NZ" dirty="0">
              <a:latin typeface="Arabic Typesetting" panose="03020402040406030203" pitchFamily="66" charset="-78"/>
              <a:cs typeface="Arabic Typesetting" panose="03020402040406030203" pitchFamily="66" charset="-78"/>
            </a:endParaRPr>
          </a:p>
        </p:txBody>
      </p:sp>
      <p:sp>
        <p:nvSpPr>
          <p:cNvPr id="5" name="Rectangle 4">
            <a:extLst>
              <a:ext uri="{FF2B5EF4-FFF2-40B4-BE49-F238E27FC236}">
                <a16:creationId xmlns:a16="http://schemas.microsoft.com/office/drawing/2014/main" id="{6BE4FE20-9D25-0120-9D9D-AB9E04B36916}"/>
              </a:ext>
            </a:extLst>
          </p:cNvPr>
          <p:cNvSpPr/>
          <p:nvPr/>
        </p:nvSpPr>
        <p:spPr>
          <a:xfrm>
            <a:off x="3272792" y="2281137"/>
            <a:ext cx="527304" cy="450374"/>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pt-BR" sz="1100" b="1" dirty="0">
                <a:latin typeface="Arabic Typesetting" panose="03020402040406030203" pitchFamily="66" charset="-78"/>
                <a:cs typeface="Arabic Typesetting" panose="03020402040406030203" pitchFamily="66" charset="-78"/>
              </a:rPr>
              <a:t>30 m</a:t>
            </a:r>
            <a:endParaRPr lang="en-NZ" sz="1100" b="1" dirty="0">
              <a:latin typeface="Arabic Typesetting" panose="03020402040406030203" pitchFamily="66" charset="-78"/>
              <a:cs typeface="Arabic Typesetting" panose="03020402040406030203" pitchFamily="66" charset="-78"/>
            </a:endParaRPr>
          </a:p>
        </p:txBody>
      </p:sp>
      <p:pic>
        <p:nvPicPr>
          <p:cNvPr id="7" name="Graphic 6" descr="Line arrow: Counter-clockwise curve with solid fill">
            <a:extLst>
              <a:ext uri="{FF2B5EF4-FFF2-40B4-BE49-F238E27FC236}">
                <a16:creationId xmlns:a16="http://schemas.microsoft.com/office/drawing/2014/main" id="{B1610674-B8CC-2D7A-0610-87FD1A4BC13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5400000" flipH="1">
            <a:off x="3715910" y="1864917"/>
            <a:ext cx="1126968" cy="958596"/>
          </a:xfrm>
          <a:prstGeom prst="rect">
            <a:avLst/>
          </a:prstGeom>
        </p:spPr>
      </p:pic>
      <p:sp>
        <p:nvSpPr>
          <p:cNvPr id="8" name="TextBox 7">
            <a:extLst>
              <a:ext uri="{FF2B5EF4-FFF2-40B4-BE49-F238E27FC236}">
                <a16:creationId xmlns:a16="http://schemas.microsoft.com/office/drawing/2014/main" id="{E153A06E-8343-F720-98D5-DC73D8A1F005}"/>
              </a:ext>
            </a:extLst>
          </p:cNvPr>
          <p:cNvSpPr txBox="1"/>
          <p:nvPr/>
        </p:nvSpPr>
        <p:spPr>
          <a:xfrm>
            <a:off x="3729228" y="1780731"/>
            <a:ext cx="1356360" cy="369332"/>
          </a:xfrm>
          <a:prstGeom prst="rect">
            <a:avLst/>
          </a:prstGeom>
          <a:noFill/>
        </p:spPr>
        <p:txBody>
          <a:bodyPr wrap="square" rtlCol="0">
            <a:spAutoFit/>
          </a:bodyPr>
          <a:lstStyle/>
          <a:p>
            <a:r>
              <a:rPr lang="pt-BR" dirty="0">
                <a:latin typeface="Arial" panose="020B0604020202020204" pitchFamily="34" charset="0"/>
                <a:cs typeface="Arial" panose="020B0604020202020204" pitchFamily="34" charset="0"/>
              </a:rPr>
              <a:t>~600 x</a:t>
            </a:r>
            <a:endParaRPr lang="en-NZ"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ECB33A39-6CCC-4A20-6072-267D74009E06}"/>
              </a:ext>
            </a:extLst>
          </p:cNvPr>
          <p:cNvSpPr txBox="1"/>
          <p:nvPr/>
        </p:nvSpPr>
        <p:spPr>
          <a:xfrm>
            <a:off x="1188720" y="518160"/>
            <a:ext cx="1379219" cy="369332"/>
          </a:xfrm>
          <a:prstGeom prst="rect">
            <a:avLst/>
          </a:prstGeom>
          <a:noFill/>
        </p:spPr>
        <p:txBody>
          <a:bodyPr wrap="square" rtlCol="0">
            <a:spAutoFit/>
          </a:bodyPr>
          <a:lstStyle/>
          <a:p>
            <a:r>
              <a:rPr lang="pt-BR" dirty="0">
                <a:latin typeface="Arial" panose="020B0604020202020204" pitchFamily="34" charset="0"/>
                <a:cs typeface="Arial" panose="020B0604020202020204" pitchFamily="34" charset="0"/>
              </a:rPr>
              <a:t>Issues</a:t>
            </a:r>
            <a:endParaRPr lang="en-NZ"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947247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DCC23-DE29-BA8B-C6DE-C7CCCB00DDB3}"/>
              </a:ext>
            </a:extLst>
          </p:cNvPr>
          <p:cNvSpPr>
            <a:spLocks noGrp="1"/>
          </p:cNvSpPr>
          <p:nvPr>
            <p:ph type="title"/>
          </p:nvPr>
        </p:nvSpPr>
        <p:spPr/>
        <p:txBody>
          <a:bodyPr/>
          <a:lstStyle/>
          <a:p>
            <a:r>
              <a:rPr lang="pt-BR" dirty="0">
                <a:latin typeface="Arial" panose="020B0604020202020204" pitchFamily="34" charset="0"/>
                <a:cs typeface="Arial" panose="020B0604020202020204" pitchFamily="34" charset="0"/>
              </a:rPr>
              <a:t>Ideas</a:t>
            </a:r>
            <a:endParaRPr lang="en-NZ"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4B56D7E-F09D-F924-A1A2-3BCC5DBD0C6F}"/>
              </a:ext>
            </a:extLst>
          </p:cNvPr>
          <p:cNvSpPr>
            <a:spLocks noGrp="1"/>
          </p:cNvSpPr>
          <p:nvPr>
            <p:ph idx="1"/>
          </p:nvPr>
        </p:nvSpPr>
        <p:spPr/>
        <p:txBody>
          <a:bodyPr/>
          <a:lstStyle/>
          <a:p>
            <a:r>
              <a:rPr lang="pt-BR" dirty="0"/>
              <a:t>Disaggregation or Aggregation</a:t>
            </a:r>
          </a:p>
          <a:p>
            <a:r>
              <a:rPr lang="pt-BR" dirty="0"/>
              <a:t>Scale test</a:t>
            </a:r>
          </a:p>
          <a:p>
            <a:r>
              <a:rPr lang="pt-BR" dirty="0"/>
              <a:t>Moving window for 30 m eRIDE</a:t>
            </a:r>
            <a:endParaRPr lang="en-NZ" dirty="0"/>
          </a:p>
        </p:txBody>
      </p:sp>
    </p:spTree>
    <p:extLst>
      <p:ext uri="{BB962C8B-B14F-4D97-AF65-F5344CB8AC3E}">
        <p14:creationId xmlns:p14="http://schemas.microsoft.com/office/powerpoint/2010/main" val="4035708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5F103-CEEF-6356-BE71-D66D339114F5}"/>
              </a:ext>
            </a:extLst>
          </p:cNvPr>
          <p:cNvSpPr>
            <a:spLocks noGrp="1"/>
          </p:cNvSpPr>
          <p:nvPr>
            <p:ph type="title"/>
          </p:nvPr>
        </p:nvSpPr>
        <p:spPr/>
        <p:txBody>
          <a:bodyPr/>
          <a:lstStyle/>
          <a:p>
            <a:r>
              <a:rPr lang="en-US" dirty="0"/>
              <a:t>Allen et al. (2019)</a:t>
            </a:r>
            <a:endParaRPr lang="en-NZ" dirty="0"/>
          </a:p>
        </p:txBody>
      </p:sp>
      <p:pic>
        <p:nvPicPr>
          <p:cNvPr id="8" name="Content Placeholder 7" descr="Graphical user interface&#10;&#10;Description automatically generated with medium confidence">
            <a:extLst>
              <a:ext uri="{FF2B5EF4-FFF2-40B4-BE49-F238E27FC236}">
                <a16:creationId xmlns:a16="http://schemas.microsoft.com/office/drawing/2014/main" id="{9D6697CF-65F7-DB7D-6F7C-9544FE3AFB6A}"/>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484363" y="283184"/>
            <a:ext cx="3494364" cy="6291632"/>
          </a:xfrm>
        </p:spPr>
      </p:pic>
      <p:sp>
        <p:nvSpPr>
          <p:cNvPr id="4" name="Content Placeholder 3">
            <a:extLst>
              <a:ext uri="{FF2B5EF4-FFF2-40B4-BE49-F238E27FC236}">
                <a16:creationId xmlns:a16="http://schemas.microsoft.com/office/drawing/2014/main" id="{A97CA99D-6B04-3886-D660-3898DA3F433B}"/>
              </a:ext>
            </a:extLst>
          </p:cNvPr>
          <p:cNvSpPr>
            <a:spLocks noGrp="1"/>
          </p:cNvSpPr>
          <p:nvPr>
            <p:ph sz="half" idx="2"/>
          </p:nvPr>
        </p:nvSpPr>
        <p:spPr/>
        <p:txBody>
          <a:bodyPr/>
          <a:lstStyle/>
          <a:p>
            <a:endParaRPr lang="en-NZ"/>
          </a:p>
        </p:txBody>
      </p:sp>
      <p:sp>
        <p:nvSpPr>
          <p:cNvPr id="5" name="AutoShape 2">
            <a:extLst>
              <a:ext uri="{FF2B5EF4-FFF2-40B4-BE49-F238E27FC236}">
                <a16:creationId xmlns:a16="http://schemas.microsoft.com/office/drawing/2014/main" id="{B50C07B0-4886-9606-586A-BA61071F575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Z"/>
          </a:p>
        </p:txBody>
      </p:sp>
      <p:pic>
        <p:nvPicPr>
          <p:cNvPr id="10" name="Picture 9">
            <a:extLst>
              <a:ext uri="{FF2B5EF4-FFF2-40B4-BE49-F238E27FC236}">
                <a16:creationId xmlns:a16="http://schemas.microsoft.com/office/drawing/2014/main" id="{C9E1E32A-275B-3696-7D07-2647151BBF51}"/>
              </a:ext>
            </a:extLst>
          </p:cNvPr>
          <p:cNvPicPr>
            <a:picLocks noChangeAspect="1"/>
          </p:cNvPicPr>
          <p:nvPr/>
        </p:nvPicPr>
        <p:blipFill>
          <a:blip r:embed="rId3"/>
          <a:stretch>
            <a:fillRect/>
          </a:stretch>
        </p:blipFill>
        <p:spPr>
          <a:xfrm>
            <a:off x="411480" y="1932649"/>
            <a:ext cx="7650480" cy="3472084"/>
          </a:xfrm>
          <a:prstGeom prst="rect">
            <a:avLst/>
          </a:prstGeom>
        </p:spPr>
      </p:pic>
    </p:spTree>
    <p:extLst>
      <p:ext uri="{BB962C8B-B14F-4D97-AF65-F5344CB8AC3E}">
        <p14:creationId xmlns:p14="http://schemas.microsoft.com/office/powerpoint/2010/main" val="31202532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E4A08-F3C9-419E-BEFF-39E11603F9DE}"/>
              </a:ext>
            </a:extLst>
          </p:cNvPr>
          <p:cNvSpPr>
            <a:spLocks noGrp="1"/>
          </p:cNvSpPr>
          <p:nvPr>
            <p:ph type="title"/>
          </p:nvPr>
        </p:nvSpPr>
        <p:spPr>
          <a:xfrm>
            <a:off x="1056068" y="609600"/>
            <a:ext cx="9962452" cy="1356360"/>
          </a:xfrm>
        </p:spPr>
        <p:txBody>
          <a:bodyPr>
            <a:normAutofit/>
          </a:bodyPr>
          <a:lstStyle/>
          <a:p>
            <a:r>
              <a:rPr lang="en-US" sz="3200" dirty="0"/>
              <a:t>Back to </a:t>
            </a:r>
            <a:r>
              <a:rPr lang="en-NZ" sz="3200" dirty="0"/>
              <a:t>estimated risk for novel infectious disease emergence (</a:t>
            </a:r>
            <a:r>
              <a:rPr lang="en-NZ" sz="3200" dirty="0" err="1"/>
              <a:t>eRIDE</a:t>
            </a:r>
            <a:r>
              <a:rPr lang="en-NZ" sz="3200" dirty="0"/>
              <a:t>)</a:t>
            </a:r>
          </a:p>
        </p:txBody>
      </p:sp>
      <p:pic>
        <p:nvPicPr>
          <p:cNvPr id="5" name="Picture 4">
            <a:extLst>
              <a:ext uri="{FF2B5EF4-FFF2-40B4-BE49-F238E27FC236}">
                <a16:creationId xmlns:a16="http://schemas.microsoft.com/office/drawing/2014/main" id="{5F4593F4-3ECC-4765-9AE4-A7B5CE18292A}"/>
              </a:ext>
            </a:extLst>
          </p:cNvPr>
          <p:cNvPicPr>
            <a:picLocks noChangeAspect="1"/>
          </p:cNvPicPr>
          <p:nvPr/>
        </p:nvPicPr>
        <p:blipFill rotWithShape="1">
          <a:blip r:embed="rId2"/>
          <a:srcRect l="60357" t="27574" r="1173" b="5324"/>
          <a:stretch/>
        </p:blipFill>
        <p:spPr>
          <a:xfrm>
            <a:off x="5019557" y="1766888"/>
            <a:ext cx="4690189" cy="4601871"/>
          </a:xfrm>
          <a:prstGeom prst="rect">
            <a:avLst/>
          </a:prstGeom>
        </p:spPr>
      </p:pic>
      <p:sp>
        <p:nvSpPr>
          <p:cNvPr id="6" name="TextBox 5">
            <a:extLst>
              <a:ext uri="{FF2B5EF4-FFF2-40B4-BE49-F238E27FC236}">
                <a16:creationId xmlns:a16="http://schemas.microsoft.com/office/drawing/2014/main" id="{2CFB3CAD-4D57-4894-B3A6-ADE35CD35CBB}"/>
              </a:ext>
            </a:extLst>
          </p:cNvPr>
          <p:cNvSpPr txBox="1"/>
          <p:nvPr/>
        </p:nvSpPr>
        <p:spPr>
          <a:xfrm>
            <a:off x="5325347" y="5443238"/>
            <a:ext cx="727187" cy="276999"/>
          </a:xfrm>
          <a:prstGeom prst="rect">
            <a:avLst/>
          </a:prstGeom>
          <a:noFill/>
        </p:spPr>
        <p:txBody>
          <a:bodyPr wrap="none" rtlCol="0">
            <a:spAutoFit/>
          </a:bodyPr>
          <a:lstStyle/>
          <a:p>
            <a:r>
              <a:rPr lang="en-US" sz="1200" b="1" dirty="0">
                <a:solidFill>
                  <a:srgbClr val="993300"/>
                </a:solidFill>
                <a:latin typeface="Dubai" panose="020B0503030403030204" pitchFamily="34" charset="-78"/>
                <a:cs typeface="Dubai" panose="020B0503030403030204" pitchFamily="34" charset="-78"/>
              </a:rPr>
              <a:t>Hotspot</a:t>
            </a:r>
            <a:endParaRPr lang="en-NZ" sz="1200" b="1" dirty="0">
              <a:solidFill>
                <a:srgbClr val="993300"/>
              </a:solidFill>
              <a:latin typeface="Dubai" panose="020B0503030403030204" pitchFamily="34" charset="-78"/>
              <a:cs typeface="Dubai" panose="020B0503030403030204" pitchFamily="34" charset="-78"/>
            </a:endParaRPr>
          </a:p>
        </p:txBody>
      </p:sp>
      <p:sp>
        <p:nvSpPr>
          <p:cNvPr id="7" name="TextBox 6">
            <a:extLst>
              <a:ext uri="{FF2B5EF4-FFF2-40B4-BE49-F238E27FC236}">
                <a16:creationId xmlns:a16="http://schemas.microsoft.com/office/drawing/2014/main" id="{F7B3B716-74D4-48DA-80A0-7D00D2FCFC34}"/>
              </a:ext>
            </a:extLst>
          </p:cNvPr>
          <p:cNvSpPr txBox="1"/>
          <p:nvPr/>
        </p:nvSpPr>
        <p:spPr>
          <a:xfrm>
            <a:off x="5332967" y="5610623"/>
            <a:ext cx="685701" cy="276999"/>
          </a:xfrm>
          <a:prstGeom prst="rect">
            <a:avLst/>
          </a:prstGeom>
          <a:noFill/>
        </p:spPr>
        <p:txBody>
          <a:bodyPr wrap="none" rtlCol="0">
            <a:spAutoFit/>
          </a:bodyPr>
          <a:lstStyle/>
          <a:p>
            <a:r>
              <a:rPr lang="en-US" sz="1200" b="1" dirty="0">
                <a:solidFill>
                  <a:srgbClr val="CCCC00"/>
                </a:solidFill>
                <a:latin typeface="Dubai" panose="020B0503030403030204" pitchFamily="34" charset="-78"/>
                <a:cs typeface="Dubai" panose="020B0503030403030204" pitchFamily="34" charset="-78"/>
              </a:rPr>
              <a:t>Neutral</a:t>
            </a:r>
            <a:endParaRPr lang="en-NZ" sz="1200" b="1" dirty="0">
              <a:solidFill>
                <a:srgbClr val="CCCC00"/>
              </a:solidFill>
              <a:latin typeface="Dubai" panose="020B0503030403030204" pitchFamily="34" charset="-78"/>
              <a:cs typeface="Dubai" panose="020B0503030403030204" pitchFamily="34" charset="-78"/>
            </a:endParaRPr>
          </a:p>
        </p:txBody>
      </p:sp>
      <p:sp>
        <p:nvSpPr>
          <p:cNvPr id="8" name="TextBox 7">
            <a:extLst>
              <a:ext uri="{FF2B5EF4-FFF2-40B4-BE49-F238E27FC236}">
                <a16:creationId xmlns:a16="http://schemas.microsoft.com/office/drawing/2014/main" id="{FB1416FF-9418-49C9-9081-BC518DC2B831}"/>
              </a:ext>
            </a:extLst>
          </p:cNvPr>
          <p:cNvSpPr txBox="1"/>
          <p:nvPr/>
        </p:nvSpPr>
        <p:spPr>
          <a:xfrm>
            <a:off x="5332967" y="5777826"/>
            <a:ext cx="770917" cy="276999"/>
          </a:xfrm>
          <a:prstGeom prst="rect">
            <a:avLst/>
          </a:prstGeom>
          <a:noFill/>
        </p:spPr>
        <p:txBody>
          <a:bodyPr wrap="none" rtlCol="0">
            <a:spAutoFit/>
          </a:bodyPr>
          <a:lstStyle/>
          <a:p>
            <a:r>
              <a:rPr lang="en-US" sz="1200" b="1" dirty="0" err="1">
                <a:solidFill>
                  <a:srgbClr val="3333CC"/>
                </a:solidFill>
                <a:latin typeface="Dubai" panose="020B0503030403030204" pitchFamily="34" charset="-78"/>
                <a:cs typeface="Dubai" panose="020B0503030403030204" pitchFamily="34" charset="-78"/>
              </a:rPr>
              <a:t>Coldspot</a:t>
            </a:r>
            <a:endParaRPr lang="en-NZ" sz="1200" b="1" dirty="0">
              <a:solidFill>
                <a:srgbClr val="3333CC"/>
              </a:solidFill>
              <a:latin typeface="Dubai" panose="020B0503030403030204" pitchFamily="34" charset="-78"/>
              <a:cs typeface="Dubai" panose="020B0503030403030204" pitchFamily="34" charset="-78"/>
            </a:endParaRPr>
          </a:p>
        </p:txBody>
      </p:sp>
      <p:sp>
        <p:nvSpPr>
          <p:cNvPr id="10" name="TextBox 9">
            <a:extLst>
              <a:ext uri="{FF2B5EF4-FFF2-40B4-BE49-F238E27FC236}">
                <a16:creationId xmlns:a16="http://schemas.microsoft.com/office/drawing/2014/main" id="{F65E7C35-9F37-4F10-AB09-4B4CC8AE1C86}"/>
              </a:ext>
            </a:extLst>
          </p:cNvPr>
          <p:cNvSpPr txBox="1"/>
          <p:nvPr/>
        </p:nvSpPr>
        <p:spPr>
          <a:xfrm>
            <a:off x="5470618" y="2345324"/>
            <a:ext cx="6096000" cy="430887"/>
          </a:xfrm>
          <a:prstGeom prst="rect">
            <a:avLst/>
          </a:prstGeom>
          <a:noFill/>
        </p:spPr>
        <p:txBody>
          <a:bodyPr wrap="square">
            <a:spAutoFit/>
          </a:bodyPr>
          <a:lstStyle/>
          <a:p>
            <a:pPr algn="l" fontAlgn="base"/>
            <a:r>
              <a:rPr lang="en-NZ" sz="1050" b="0" i="0" dirty="0">
                <a:solidFill>
                  <a:srgbClr val="000000"/>
                </a:solidFill>
                <a:effectLst/>
                <a:latin typeface="Google Sans"/>
              </a:rPr>
              <a:t>Taklamakan</a:t>
            </a:r>
          </a:p>
          <a:p>
            <a:pPr algn="l" fontAlgn="base"/>
            <a:r>
              <a:rPr lang="en-NZ" sz="1050" b="0" i="0" dirty="0">
                <a:solidFill>
                  <a:srgbClr val="000000"/>
                </a:solidFill>
                <a:effectLst/>
                <a:latin typeface="Google Sans"/>
              </a:rPr>
              <a:t>dese</a:t>
            </a:r>
            <a:r>
              <a:rPr lang="en-NZ" sz="1050" dirty="0">
                <a:solidFill>
                  <a:srgbClr val="000000"/>
                </a:solidFill>
                <a:latin typeface="Google Sans"/>
              </a:rPr>
              <a:t>rt</a:t>
            </a:r>
            <a:endParaRPr lang="en-NZ" sz="1050" b="0" i="0" dirty="0">
              <a:solidFill>
                <a:srgbClr val="000000"/>
              </a:solidFill>
              <a:effectLst/>
              <a:latin typeface="Google Sans"/>
            </a:endParaRPr>
          </a:p>
        </p:txBody>
      </p:sp>
      <p:cxnSp>
        <p:nvCxnSpPr>
          <p:cNvPr id="12" name="Straight Arrow Connector 11">
            <a:extLst>
              <a:ext uri="{FF2B5EF4-FFF2-40B4-BE49-F238E27FC236}">
                <a16:creationId xmlns:a16="http://schemas.microsoft.com/office/drawing/2014/main" id="{91515332-13D9-4B2C-9B64-EC4BB15A5211}"/>
              </a:ext>
            </a:extLst>
          </p:cNvPr>
          <p:cNvCxnSpPr>
            <a:cxnSpLocks/>
          </p:cNvCxnSpPr>
          <p:nvPr/>
        </p:nvCxnSpPr>
        <p:spPr>
          <a:xfrm>
            <a:off x="5976212" y="2588455"/>
            <a:ext cx="274987" cy="61488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E9E4232-D5BD-427B-BE96-8774E20E007D}"/>
              </a:ext>
            </a:extLst>
          </p:cNvPr>
          <p:cNvSpPr txBox="1"/>
          <p:nvPr/>
        </p:nvSpPr>
        <p:spPr>
          <a:xfrm>
            <a:off x="5319028" y="4416656"/>
            <a:ext cx="2292142" cy="246221"/>
          </a:xfrm>
          <a:prstGeom prst="rect">
            <a:avLst/>
          </a:prstGeom>
          <a:noFill/>
        </p:spPr>
        <p:txBody>
          <a:bodyPr wrap="square">
            <a:spAutoFit/>
          </a:bodyPr>
          <a:lstStyle/>
          <a:p>
            <a:pPr algn="l" fontAlgn="base"/>
            <a:r>
              <a:rPr lang="en-NZ" sz="1000" b="0" i="0" dirty="0" err="1">
                <a:solidFill>
                  <a:srgbClr val="000000"/>
                </a:solidFill>
                <a:effectLst/>
                <a:latin typeface="Google Sans"/>
              </a:rPr>
              <a:t>Bombaim</a:t>
            </a:r>
            <a:endParaRPr lang="en-NZ" sz="1000" b="0" i="0" dirty="0">
              <a:solidFill>
                <a:srgbClr val="000000"/>
              </a:solidFill>
              <a:effectLst/>
              <a:latin typeface="Google Sans"/>
            </a:endParaRPr>
          </a:p>
        </p:txBody>
      </p:sp>
      <p:cxnSp>
        <p:nvCxnSpPr>
          <p:cNvPr id="14" name="Straight Arrow Connector 13">
            <a:extLst>
              <a:ext uri="{FF2B5EF4-FFF2-40B4-BE49-F238E27FC236}">
                <a16:creationId xmlns:a16="http://schemas.microsoft.com/office/drawing/2014/main" id="{3EC8151F-B77A-46CD-857F-B483B282E9F0}"/>
              </a:ext>
            </a:extLst>
          </p:cNvPr>
          <p:cNvCxnSpPr>
            <a:cxnSpLocks/>
          </p:cNvCxnSpPr>
          <p:nvPr/>
        </p:nvCxnSpPr>
        <p:spPr>
          <a:xfrm flipV="1">
            <a:off x="5586240" y="4181040"/>
            <a:ext cx="125561" cy="30002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030C217-8005-487E-8DD8-45048E0A4B22}"/>
              </a:ext>
            </a:extLst>
          </p:cNvPr>
          <p:cNvCxnSpPr>
            <a:cxnSpLocks/>
          </p:cNvCxnSpPr>
          <p:nvPr/>
        </p:nvCxnSpPr>
        <p:spPr>
          <a:xfrm flipV="1">
            <a:off x="6435781" y="4481064"/>
            <a:ext cx="823125" cy="5603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1FA7920C-A6F5-42EE-ADC3-50AF0D4E6B01}"/>
              </a:ext>
            </a:extLst>
          </p:cNvPr>
          <p:cNvSpPr txBox="1"/>
          <p:nvPr/>
        </p:nvSpPr>
        <p:spPr>
          <a:xfrm>
            <a:off x="5784270" y="4912622"/>
            <a:ext cx="1592580" cy="276999"/>
          </a:xfrm>
          <a:prstGeom prst="rect">
            <a:avLst/>
          </a:prstGeom>
          <a:noFill/>
        </p:spPr>
        <p:txBody>
          <a:bodyPr wrap="square">
            <a:spAutoFit/>
          </a:bodyPr>
          <a:lstStyle/>
          <a:p>
            <a:pPr algn="l" fontAlgn="base"/>
            <a:r>
              <a:rPr lang="en-NZ" sz="1200" b="0" i="0" dirty="0">
                <a:solidFill>
                  <a:srgbClr val="000000"/>
                </a:solidFill>
                <a:effectLst/>
                <a:latin typeface="Google Sans"/>
              </a:rPr>
              <a:t>Bangkok</a:t>
            </a:r>
          </a:p>
        </p:txBody>
      </p:sp>
      <p:cxnSp>
        <p:nvCxnSpPr>
          <p:cNvPr id="21" name="Straight Arrow Connector 20">
            <a:extLst>
              <a:ext uri="{FF2B5EF4-FFF2-40B4-BE49-F238E27FC236}">
                <a16:creationId xmlns:a16="http://schemas.microsoft.com/office/drawing/2014/main" id="{4BCA1AD0-0522-4FDC-94F7-2582E07A8B29}"/>
              </a:ext>
            </a:extLst>
          </p:cNvPr>
          <p:cNvCxnSpPr>
            <a:cxnSpLocks/>
          </p:cNvCxnSpPr>
          <p:nvPr/>
        </p:nvCxnSpPr>
        <p:spPr>
          <a:xfrm flipH="1" flipV="1">
            <a:off x="7611170" y="4646450"/>
            <a:ext cx="152077" cy="185586"/>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6906A73A-4002-49DA-A203-866549CB62EA}"/>
              </a:ext>
            </a:extLst>
          </p:cNvPr>
          <p:cNvSpPr txBox="1"/>
          <p:nvPr/>
        </p:nvSpPr>
        <p:spPr>
          <a:xfrm>
            <a:off x="7364652" y="4747312"/>
            <a:ext cx="1376884" cy="276999"/>
          </a:xfrm>
          <a:prstGeom prst="rect">
            <a:avLst/>
          </a:prstGeom>
          <a:noFill/>
        </p:spPr>
        <p:txBody>
          <a:bodyPr wrap="square">
            <a:spAutoFit/>
          </a:bodyPr>
          <a:lstStyle/>
          <a:p>
            <a:pPr algn="l" fontAlgn="base"/>
            <a:r>
              <a:rPr lang="en-NZ" sz="1200" b="0" i="0" dirty="0">
                <a:solidFill>
                  <a:srgbClr val="000000"/>
                </a:solidFill>
                <a:effectLst/>
                <a:latin typeface="Google Sans"/>
              </a:rPr>
              <a:t>Ho Chi Minh</a:t>
            </a:r>
          </a:p>
        </p:txBody>
      </p:sp>
      <p:cxnSp>
        <p:nvCxnSpPr>
          <p:cNvPr id="25" name="Straight Arrow Connector 24">
            <a:extLst>
              <a:ext uri="{FF2B5EF4-FFF2-40B4-BE49-F238E27FC236}">
                <a16:creationId xmlns:a16="http://schemas.microsoft.com/office/drawing/2014/main" id="{0961F706-AE14-4DF4-990A-E4B8D18157D9}"/>
              </a:ext>
            </a:extLst>
          </p:cNvPr>
          <p:cNvCxnSpPr>
            <a:cxnSpLocks/>
          </p:cNvCxnSpPr>
          <p:nvPr/>
        </p:nvCxnSpPr>
        <p:spPr>
          <a:xfrm flipV="1">
            <a:off x="7324904" y="5684492"/>
            <a:ext cx="232251" cy="21449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6602B6A-0D6C-4D68-A561-70BF423FB61A}"/>
              </a:ext>
            </a:extLst>
          </p:cNvPr>
          <p:cNvSpPr txBox="1"/>
          <p:nvPr/>
        </p:nvSpPr>
        <p:spPr>
          <a:xfrm>
            <a:off x="6029780" y="5747048"/>
            <a:ext cx="1341061" cy="276999"/>
          </a:xfrm>
          <a:prstGeom prst="rect">
            <a:avLst/>
          </a:prstGeom>
          <a:noFill/>
        </p:spPr>
        <p:txBody>
          <a:bodyPr wrap="square">
            <a:spAutoFit/>
          </a:bodyPr>
          <a:lstStyle/>
          <a:p>
            <a:pPr algn="r" fontAlgn="base"/>
            <a:r>
              <a:rPr lang="en-NZ" sz="1200" b="0" i="0" dirty="0" err="1">
                <a:solidFill>
                  <a:srgbClr val="000000"/>
                </a:solidFill>
                <a:effectLst/>
                <a:latin typeface="Google Sans"/>
              </a:rPr>
              <a:t>Jacarta</a:t>
            </a:r>
            <a:endParaRPr lang="en-NZ" sz="1200" b="0" i="0" dirty="0">
              <a:solidFill>
                <a:srgbClr val="000000"/>
              </a:solidFill>
              <a:effectLst/>
              <a:latin typeface="Google Sans"/>
            </a:endParaRPr>
          </a:p>
        </p:txBody>
      </p:sp>
      <p:pic>
        <p:nvPicPr>
          <p:cNvPr id="18" name="Picture 17">
            <a:extLst>
              <a:ext uri="{FF2B5EF4-FFF2-40B4-BE49-F238E27FC236}">
                <a16:creationId xmlns:a16="http://schemas.microsoft.com/office/drawing/2014/main" id="{17B4EB72-A8FD-488A-9E12-29247999A5EA}"/>
              </a:ext>
            </a:extLst>
          </p:cNvPr>
          <p:cNvPicPr>
            <a:picLocks noChangeAspect="1"/>
          </p:cNvPicPr>
          <p:nvPr/>
        </p:nvPicPr>
        <p:blipFill>
          <a:blip r:embed="rId3"/>
          <a:stretch>
            <a:fillRect/>
          </a:stretch>
        </p:blipFill>
        <p:spPr>
          <a:xfrm>
            <a:off x="421474" y="1012374"/>
            <a:ext cx="527344" cy="527344"/>
          </a:xfrm>
          <a:prstGeom prst="rect">
            <a:avLst/>
          </a:prstGeom>
        </p:spPr>
      </p:pic>
      <p:cxnSp>
        <p:nvCxnSpPr>
          <p:cNvPr id="22" name="Straight Arrow Connector 21">
            <a:extLst>
              <a:ext uri="{FF2B5EF4-FFF2-40B4-BE49-F238E27FC236}">
                <a16:creationId xmlns:a16="http://schemas.microsoft.com/office/drawing/2014/main" id="{19231965-1AC4-42C6-98BA-55D0B8CFD410}"/>
              </a:ext>
            </a:extLst>
          </p:cNvPr>
          <p:cNvCxnSpPr>
            <a:cxnSpLocks/>
          </p:cNvCxnSpPr>
          <p:nvPr/>
        </p:nvCxnSpPr>
        <p:spPr>
          <a:xfrm flipH="1">
            <a:off x="8016240" y="3444732"/>
            <a:ext cx="502378" cy="52848"/>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AAF8B8E6-9B41-4EA7-A0F2-B3F64C77F50C}"/>
              </a:ext>
            </a:extLst>
          </p:cNvPr>
          <p:cNvSpPr txBox="1"/>
          <p:nvPr/>
        </p:nvSpPr>
        <p:spPr>
          <a:xfrm>
            <a:off x="8518618" y="3175466"/>
            <a:ext cx="2328191" cy="646331"/>
          </a:xfrm>
          <a:prstGeom prst="rect">
            <a:avLst/>
          </a:prstGeom>
          <a:noFill/>
        </p:spPr>
        <p:txBody>
          <a:bodyPr wrap="square">
            <a:spAutoFit/>
          </a:bodyPr>
          <a:lstStyle/>
          <a:p>
            <a:pPr algn="l" fontAlgn="base"/>
            <a:r>
              <a:rPr lang="en-NZ" sz="1200" dirty="0">
                <a:solidFill>
                  <a:srgbClr val="000000"/>
                </a:solidFill>
                <a:latin typeface="Google Sans"/>
              </a:rPr>
              <a:t>Hubei: </a:t>
            </a:r>
          </a:p>
          <a:p>
            <a:pPr algn="l" fontAlgn="base"/>
            <a:r>
              <a:rPr lang="en-NZ" sz="1200" b="0" i="0" dirty="0">
                <a:solidFill>
                  <a:srgbClr val="000000"/>
                </a:solidFill>
                <a:effectLst/>
                <a:latin typeface="Google Sans"/>
              </a:rPr>
              <a:t>SARS-Cov-2 </a:t>
            </a:r>
          </a:p>
          <a:p>
            <a:pPr algn="l" fontAlgn="base"/>
            <a:r>
              <a:rPr lang="en-NZ" sz="1200" b="0" i="0" dirty="0">
                <a:solidFill>
                  <a:srgbClr val="000000"/>
                </a:solidFill>
                <a:effectLst/>
                <a:latin typeface="Google Sans"/>
              </a:rPr>
              <a:t>1st detections</a:t>
            </a:r>
          </a:p>
        </p:txBody>
      </p:sp>
      <p:cxnSp>
        <p:nvCxnSpPr>
          <p:cNvPr id="29" name="Straight Arrow Connector 28">
            <a:extLst>
              <a:ext uri="{FF2B5EF4-FFF2-40B4-BE49-F238E27FC236}">
                <a16:creationId xmlns:a16="http://schemas.microsoft.com/office/drawing/2014/main" id="{F1141E29-6E2D-4B8D-9C69-D9D526206B2D}"/>
              </a:ext>
            </a:extLst>
          </p:cNvPr>
          <p:cNvCxnSpPr>
            <a:cxnSpLocks/>
          </p:cNvCxnSpPr>
          <p:nvPr/>
        </p:nvCxnSpPr>
        <p:spPr>
          <a:xfrm flipH="1" flipV="1">
            <a:off x="8016240" y="3930170"/>
            <a:ext cx="640080" cy="8215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7D99DB3-03C1-4072-9410-97EAD9B7D10E}"/>
              </a:ext>
            </a:extLst>
          </p:cNvPr>
          <p:cNvSpPr txBox="1"/>
          <p:nvPr/>
        </p:nvSpPr>
        <p:spPr>
          <a:xfrm>
            <a:off x="8609767" y="3901317"/>
            <a:ext cx="2328190" cy="830997"/>
          </a:xfrm>
          <a:prstGeom prst="rect">
            <a:avLst/>
          </a:prstGeom>
          <a:noFill/>
        </p:spPr>
        <p:txBody>
          <a:bodyPr wrap="square">
            <a:spAutoFit/>
          </a:bodyPr>
          <a:lstStyle/>
          <a:p>
            <a:pPr algn="l" fontAlgn="base"/>
            <a:r>
              <a:rPr lang="en-NZ" sz="1200" b="0" i="0" dirty="0">
                <a:solidFill>
                  <a:srgbClr val="000000"/>
                </a:solidFill>
                <a:effectLst/>
                <a:latin typeface="Google Sans"/>
              </a:rPr>
              <a:t>Hong Kong, </a:t>
            </a:r>
          </a:p>
          <a:p>
            <a:pPr algn="l" fontAlgn="base"/>
            <a:r>
              <a:rPr lang="en-NZ" sz="1200" b="0" i="0" dirty="0" err="1">
                <a:solidFill>
                  <a:srgbClr val="000000"/>
                </a:solidFill>
                <a:effectLst/>
                <a:latin typeface="Google Sans"/>
              </a:rPr>
              <a:t>Guandong</a:t>
            </a:r>
            <a:r>
              <a:rPr lang="en-NZ" sz="1200" dirty="0">
                <a:solidFill>
                  <a:srgbClr val="000000"/>
                </a:solidFill>
                <a:latin typeface="Google Sans"/>
              </a:rPr>
              <a:t>:</a:t>
            </a:r>
            <a:r>
              <a:rPr lang="en-NZ" sz="1200" b="0" i="0" dirty="0">
                <a:solidFill>
                  <a:srgbClr val="000000"/>
                </a:solidFill>
                <a:effectLst/>
                <a:latin typeface="Google Sans"/>
              </a:rPr>
              <a:t> </a:t>
            </a:r>
          </a:p>
          <a:p>
            <a:pPr algn="l" fontAlgn="base"/>
            <a:r>
              <a:rPr lang="en-NZ" sz="1200" b="0" i="0" dirty="0">
                <a:solidFill>
                  <a:srgbClr val="000000"/>
                </a:solidFill>
                <a:effectLst/>
                <a:latin typeface="Google Sans"/>
              </a:rPr>
              <a:t>SARS-</a:t>
            </a:r>
            <a:r>
              <a:rPr lang="en-NZ" sz="1200" b="0" i="0" dirty="0" err="1">
                <a:solidFill>
                  <a:srgbClr val="000000"/>
                </a:solidFill>
                <a:effectLst/>
                <a:latin typeface="Google Sans"/>
              </a:rPr>
              <a:t>Cov</a:t>
            </a:r>
            <a:r>
              <a:rPr lang="en-NZ" sz="1200" b="0" i="0" dirty="0">
                <a:solidFill>
                  <a:srgbClr val="000000"/>
                </a:solidFill>
                <a:effectLst/>
                <a:latin typeface="Google Sans"/>
              </a:rPr>
              <a:t> </a:t>
            </a:r>
          </a:p>
          <a:p>
            <a:pPr algn="l" fontAlgn="base"/>
            <a:r>
              <a:rPr lang="en-NZ" sz="1200" dirty="0">
                <a:solidFill>
                  <a:srgbClr val="000000"/>
                </a:solidFill>
                <a:latin typeface="Google Sans"/>
              </a:rPr>
              <a:t>1st</a:t>
            </a:r>
            <a:r>
              <a:rPr lang="en-NZ" sz="1200" b="0" i="0" dirty="0">
                <a:solidFill>
                  <a:srgbClr val="000000"/>
                </a:solidFill>
                <a:effectLst/>
                <a:latin typeface="Google Sans"/>
              </a:rPr>
              <a:t> detections</a:t>
            </a:r>
          </a:p>
        </p:txBody>
      </p:sp>
      <p:sp>
        <p:nvSpPr>
          <p:cNvPr id="33" name="TextBox 32">
            <a:extLst>
              <a:ext uri="{FF2B5EF4-FFF2-40B4-BE49-F238E27FC236}">
                <a16:creationId xmlns:a16="http://schemas.microsoft.com/office/drawing/2014/main" id="{49AE0E53-4FEB-4F68-B827-EA53011A3053}"/>
              </a:ext>
            </a:extLst>
          </p:cNvPr>
          <p:cNvSpPr txBox="1"/>
          <p:nvPr/>
        </p:nvSpPr>
        <p:spPr>
          <a:xfrm>
            <a:off x="9583318" y="5059745"/>
            <a:ext cx="1376884" cy="276999"/>
          </a:xfrm>
          <a:prstGeom prst="rect">
            <a:avLst/>
          </a:prstGeom>
          <a:noFill/>
        </p:spPr>
        <p:txBody>
          <a:bodyPr wrap="square">
            <a:spAutoFit/>
          </a:bodyPr>
          <a:lstStyle/>
          <a:p>
            <a:pPr algn="l" fontAlgn="base"/>
            <a:r>
              <a:rPr lang="pt-BR" sz="1200" dirty="0">
                <a:solidFill>
                  <a:srgbClr val="000000"/>
                </a:solidFill>
                <a:latin typeface="Google Sans"/>
              </a:rPr>
              <a:t>S</a:t>
            </a:r>
            <a:r>
              <a:rPr lang="en-NZ" sz="1200" dirty="0" err="1">
                <a:solidFill>
                  <a:srgbClr val="000000"/>
                </a:solidFill>
                <a:latin typeface="Google Sans"/>
              </a:rPr>
              <a:t>ibil</a:t>
            </a:r>
            <a:endParaRPr lang="en-NZ" sz="1200" b="0" i="0" dirty="0">
              <a:solidFill>
                <a:srgbClr val="000000"/>
              </a:solidFill>
              <a:effectLst/>
              <a:latin typeface="Google Sans"/>
            </a:endParaRPr>
          </a:p>
        </p:txBody>
      </p:sp>
      <p:cxnSp>
        <p:nvCxnSpPr>
          <p:cNvPr id="34" name="Straight Arrow Connector 33">
            <a:extLst>
              <a:ext uri="{FF2B5EF4-FFF2-40B4-BE49-F238E27FC236}">
                <a16:creationId xmlns:a16="http://schemas.microsoft.com/office/drawing/2014/main" id="{95CC939B-8902-4425-92F6-1FEFB6825CFF}"/>
              </a:ext>
            </a:extLst>
          </p:cNvPr>
          <p:cNvCxnSpPr>
            <a:cxnSpLocks/>
          </p:cNvCxnSpPr>
          <p:nvPr/>
        </p:nvCxnSpPr>
        <p:spPr>
          <a:xfrm flipV="1">
            <a:off x="9464040" y="5350846"/>
            <a:ext cx="225832" cy="20945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EBF5AF7-7E60-4BDD-A146-BBC0DD18A7D2}"/>
              </a:ext>
            </a:extLst>
          </p:cNvPr>
          <p:cNvSpPr txBox="1"/>
          <p:nvPr/>
        </p:nvSpPr>
        <p:spPr>
          <a:xfrm>
            <a:off x="7702050" y="4099306"/>
            <a:ext cx="1376884" cy="261610"/>
          </a:xfrm>
          <a:prstGeom prst="rect">
            <a:avLst/>
          </a:prstGeom>
          <a:noFill/>
        </p:spPr>
        <p:txBody>
          <a:bodyPr wrap="square">
            <a:spAutoFit/>
          </a:bodyPr>
          <a:lstStyle/>
          <a:p>
            <a:pPr algn="l" fontAlgn="base"/>
            <a:r>
              <a:rPr lang="en-NZ" sz="1100" dirty="0">
                <a:solidFill>
                  <a:srgbClr val="000000"/>
                </a:solidFill>
                <a:latin typeface="Google Sans"/>
              </a:rPr>
              <a:t>Manilla</a:t>
            </a:r>
            <a:endParaRPr lang="en-NZ" sz="1100" b="0" i="0" dirty="0">
              <a:solidFill>
                <a:srgbClr val="000000"/>
              </a:solidFill>
              <a:effectLst/>
              <a:latin typeface="Google Sans"/>
            </a:endParaRPr>
          </a:p>
        </p:txBody>
      </p:sp>
      <p:cxnSp>
        <p:nvCxnSpPr>
          <p:cNvPr id="39" name="Straight Arrow Connector 38">
            <a:extLst>
              <a:ext uri="{FF2B5EF4-FFF2-40B4-BE49-F238E27FC236}">
                <a16:creationId xmlns:a16="http://schemas.microsoft.com/office/drawing/2014/main" id="{1F37251D-953A-4420-AD68-19BD8CE7134D}"/>
              </a:ext>
            </a:extLst>
          </p:cNvPr>
          <p:cNvCxnSpPr>
            <a:cxnSpLocks/>
          </p:cNvCxnSpPr>
          <p:nvPr/>
        </p:nvCxnSpPr>
        <p:spPr>
          <a:xfrm flipH="1" flipV="1">
            <a:off x="8180095" y="4288613"/>
            <a:ext cx="195267" cy="136176"/>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06F7D597-A9E5-418A-9D6D-12BD1F327749}"/>
              </a:ext>
            </a:extLst>
          </p:cNvPr>
          <p:cNvSpPr txBox="1"/>
          <p:nvPr/>
        </p:nvSpPr>
        <p:spPr>
          <a:xfrm>
            <a:off x="8457658" y="4899913"/>
            <a:ext cx="1376884" cy="276999"/>
          </a:xfrm>
          <a:prstGeom prst="rect">
            <a:avLst/>
          </a:prstGeom>
          <a:noFill/>
        </p:spPr>
        <p:txBody>
          <a:bodyPr wrap="square">
            <a:spAutoFit/>
          </a:bodyPr>
          <a:lstStyle/>
          <a:p>
            <a:pPr algn="l" fontAlgn="base"/>
            <a:r>
              <a:rPr lang="en-NZ" sz="1200" b="0" i="0" dirty="0">
                <a:solidFill>
                  <a:srgbClr val="000000"/>
                </a:solidFill>
                <a:effectLst/>
                <a:latin typeface="Google Sans"/>
              </a:rPr>
              <a:t>Kalimantan</a:t>
            </a:r>
          </a:p>
        </p:txBody>
      </p:sp>
      <p:cxnSp>
        <p:nvCxnSpPr>
          <p:cNvPr id="46" name="Straight Arrow Connector 45">
            <a:extLst>
              <a:ext uri="{FF2B5EF4-FFF2-40B4-BE49-F238E27FC236}">
                <a16:creationId xmlns:a16="http://schemas.microsoft.com/office/drawing/2014/main" id="{448893F8-BAF5-4697-BED7-C5747A2E0B23}"/>
              </a:ext>
            </a:extLst>
          </p:cNvPr>
          <p:cNvCxnSpPr>
            <a:cxnSpLocks/>
          </p:cNvCxnSpPr>
          <p:nvPr/>
        </p:nvCxnSpPr>
        <p:spPr>
          <a:xfrm flipH="1">
            <a:off x="8091147" y="5061273"/>
            <a:ext cx="427471" cy="11563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A3916FB6-2180-15F3-40F3-ED7789469DE5}"/>
              </a:ext>
            </a:extLst>
          </p:cNvPr>
          <p:cNvPicPr>
            <a:picLocks noChangeAspect="1"/>
          </p:cNvPicPr>
          <p:nvPr/>
        </p:nvPicPr>
        <p:blipFill>
          <a:blip r:embed="rId4"/>
          <a:stretch>
            <a:fillRect/>
          </a:stretch>
        </p:blipFill>
        <p:spPr>
          <a:xfrm>
            <a:off x="421474" y="2521440"/>
            <a:ext cx="4983896" cy="3324186"/>
          </a:xfrm>
          <a:prstGeom prst="rect">
            <a:avLst/>
          </a:prstGeom>
        </p:spPr>
      </p:pic>
    </p:spTree>
    <p:extLst>
      <p:ext uri="{BB962C8B-B14F-4D97-AF65-F5344CB8AC3E}">
        <p14:creationId xmlns:p14="http://schemas.microsoft.com/office/powerpoint/2010/main" val="1730304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7BD97-788E-4062-9700-A3254B0CE258}"/>
              </a:ext>
            </a:extLst>
          </p:cNvPr>
          <p:cNvSpPr>
            <a:spLocks noGrp="1"/>
          </p:cNvSpPr>
          <p:nvPr>
            <p:ph type="title"/>
          </p:nvPr>
        </p:nvSpPr>
        <p:spPr>
          <a:xfrm>
            <a:off x="7420677" y="760954"/>
            <a:ext cx="10515600" cy="1325563"/>
          </a:xfrm>
        </p:spPr>
        <p:txBody>
          <a:bodyPr>
            <a:normAutofit/>
          </a:bodyPr>
          <a:lstStyle/>
          <a:p>
            <a:r>
              <a:rPr lang="en-NZ" sz="2000" dirty="0"/>
              <a:t>https://goo.gl/maps/YTpDWbwgdobGQy8d7</a:t>
            </a:r>
          </a:p>
        </p:txBody>
      </p:sp>
      <p:sp>
        <p:nvSpPr>
          <p:cNvPr id="3" name="Content Placeholder 2">
            <a:extLst>
              <a:ext uri="{FF2B5EF4-FFF2-40B4-BE49-F238E27FC236}">
                <a16:creationId xmlns:a16="http://schemas.microsoft.com/office/drawing/2014/main" id="{F9089D55-CDE4-4393-85CB-2BEFEFDD2A47}"/>
              </a:ext>
            </a:extLst>
          </p:cNvPr>
          <p:cNvSpPr>
            <a:spLocks noGrp="1"/>
          </p:cNvSpPr>
          <p:nvPr>
            <p:ph idx="1"/>
          </p:nvPr>
        </p:nvSpPr>
        <p:spPr/>
        <p:txBody>
          <a:bodyPr/>
          <a:lstStyle/>
          <a:p>
            <a:endParaRPr lang="en-NZ"/>
          </a:p>
        </p:txBody>
      </p:sp>
      <p:pic>
        <p:nvPicPr>
          <p:cNvPr id="5" name="Picture 4">
            <a:extLst>
              <a:ext uri="{FF2B5EF4-FFF2-40B4-BE49-F238E27FC236}">
                <a16:creationId xmlns:a16="http://schemas.microsoft.com/office/drawing/2014/main" id="{9A90DEB7-1918-4FDF-BA0B-26C80785299A}"/>
              </a:ext>
            </a:extLst>
          </p:cNvPr>
          <p:cNvPicPr>
            <a:picLocks noChangeAspect="1"/>
          </p:cNvPicPr>
          <p:nvPr/>
        </p:nvPicPr>
        <p:blipFill>
          <a:blip r:embed="rId2"/>
          <a:stretch>
            <a:fillRect/>
          </a:stretch>
        </p:blipFill>
        <p:spPr>
          <a:xfrm>
            <a:off x="-161365" y="1125584"/>
            <a:ext cx="12192000" cy="5361634"/>
          </a:xfrm>
          <a:prstGeom prst="rect">
            <a:avLst/>
          </a:prstGeom>
        </p:spPr>
      </p:pic>
      <p:sp>
        <p:nvSpPr>
          <p:cNvPr id="6" name="Star: 5 Points 5">
            <a:extLst>
              <a:ext uri="{FF2B5EF4-FFF2-40B4-BE49-F238E27FC236}">
                <a16:creationId xmlns:a16="http://schemas.microsoft.com/office/drawing/2014/main" id="{DB723720-6058-4D1D-A0CE-9706B73066AE}"/>
              </a:ext>
            </a:extLst>
          </p:cNvPr>
          <p:cNvSpPr/>
          <p:nvPr/>
        </p:nvSpPr>
        <p:spPr>
          <a:xfrm>
            <a:off x="379019" y="571879"/>
            <a:ext cx="459181" cy="378149"/>
          </a:xfrm>
          <a:prstGeom prst="star5">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8" name="TextBox 7">
            <a:extLst>
              <a:ext uri="{FF2B5EF4-FFF2-40B4-BE49-F238E27FC236}">
                <a16:creationId xmlns:a16="http://schemas.microsoft.com/office/drawing/2014/main" id="{840413E6-B2C9-4738-8F65-3E971D79B7D7}"/>
              </a:ext>
            </a:extLst>
          </p:cNvPr>
          <p:cNvSpPr txBox="1"/>
          <p:nvPr/>
        </p:nvSpPr>
        <p:spPr>
          <a:xfrm>
            <a:off x="838200" y="296316"/>
            <a:ext cx="10563789" cy="646331"/>
          </a:xfrm>
          <a:prstGeom prst="rect">
            <a:avLst/>
          </a:prstGeom>
          <a:noFill/>
        </p:spPr>
        <p:txBody>
          <a:bodyPr wrap="none" rtlCol="0">
            <a:spAutoFit/>
          </a:bodyPr>
          <a:lstStyle/>
          <a:p>
            <a:r>
              <a:rPr lang="pt-BR" sz="3600" dirty="0">
                <a:latin typeface="Arial" panose="020B0604020202020204" pitchFamily="34" charset="0"/>
                <a:cs typeface="Arial" panose="020B0604020202020204" pitchFamily="34" charset="0"/>
              </a:rPr>
              <a:t>Complete convergence only happens in West Java</a:t>
            </a:r>
            <a:endParaRPr lang="en-NZ"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527571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E4A08-F3C9-419E-BEFF-39E11603F9DE}"/>
              </a:ext>
            </a:extLst>
          </p:cNvPr>
          <p:cNvSpPr>
            <a:spLocks noGrp="1"/>
          </p:cNvSpPr>
          <p:nvPr>
            <p:ph type="title"/>
          </p:nvPr>
        </p:nvSpPr>
        <p:spPr>
          <a:xfrm>
            <a:off x="1056068" y="609600"/>
            <a:ext cx="9962452" cy="1356360"/>
          </a:xfrm>
        </p:spPr>
        <p:txBody>
          <a:bodyPr>
            <a:normAutofit/>
          </a:bodyPr>
          <a:lstStyle/>
          <a:p>
            <a:r>
              <a:rPr lang="en-US" sz="3200" dirty="0"/>
              <a:t>Back to </a:t>
            </a:r>
            <a:r>
              <a:rPr lang="en-NZ" sz="3200" dirty="0"/>
              <a:t>estimated risk for novel infectious disease emergence (</a:t>
            </a:r>
            <a:r>
              <a:rPr lang="en-NZ" sz="3200" dirty="0" err="1"/>
              <a:t>eRIDE</a:t>
            </a:r>
            <a:r>
              <a:rPr lang="en-NZ" sz="3200" dirty="0"/>
              <a:t>)</a:t>
            </a:r>
          </a:p>
        </p:txBody>
      </p:sp>
      <p:pic>
        <p:nvPicPr>
          <p:cNvPr id="5" name="Picture 4">
            <a:extLst>
              <a:ext uri="{FF2B5EF4-FFF2-40B4-BE49-F238E27FC236}">
                <a16:creationId xmlns:a16="http://schemas.microsoft.com/office/drawing/2014/main" id="{5F4593F4-3ECC-4765-9AE4-A7B5CE18292A}"/>
              </a:ext>
            </a:extLst>
          </p:cNvPr>
          <p:cNvPicPr>
            <a:picLocks noChangeAspect="1"/>
          </p:cNvPicPr>
          <p:nvPr/>
        </p:nvPicPr>
        <p:blipFill rotWithShape="1">
          <a:blip r:embed="rId2"/>
          <a:srcRect l="60357" t="27574" r="1173" b="5324"/>
          <a:stretch/>
        </p:blipFill>
        <p:spPr>
          <a:xfrm>
            <a:off x="5019557" y="1766888"/>
            <a:ext cx="4690189" cy="4601871"/>
          </a:xfrm>
          <a:prstGeom prst="rect">
            <a:avLst/>
          </a:prstGeom>
        </p:spPr>
      </p:pic>
      <p:sp>
        <p:nvSpPr>
          <p:cNvPr id="6" name="TextBox 5">
            <a:extLst>
              <a:ext uri="{FF2B5EF4-FFF2-40B4-BE49-F238E27FC236}">
                <a16:creationId xmlns:a16="http://schemas.microsoft.com/office/drawing/2014/main" id="{2CFB3CAD-4D57-4894-B3A6-ADE35CD35CBB}"/>
              </a:ext>
            </a:extLst>
          </p:cNvPr>
          <p:cNvSpPr txBox="1"/>
          <p:nvPr/>
        </p:nvSpPr>
        <p:spPr>
          <a:xfrm>
            <a:off x="5325347" y="5443238"/>
            <a:ext cx="727187" cy="276999"/>
          </a:xfrm>
          <a:prstGeom prst="rect">
            <a:avLst/>
          </a:prstGeom>
          <a:noFill/>
        </p:spPr>
        <p:txBody>
          <a:bodyPr wrap="none" rtlCol="0">
            <a:spAutoFit/>
          </a:bodyPr>
          <a:lstStyle/>
          <a:p>
            <a:r>
              <a:rPr lang="en-US" sz="1200" b="1" dirty="0">
                <a:solidFill>
                  <a:srgbClr val="993300"/>
                </a:solidFill>
                <a:latin typeface="Dubai" panose="020B0503030403030204" pitchFamily="34" charset="-78"/>
                <a:cs typeface="Dubai" panose="020B0503030403030204" pitchFamily="34" charset="-78"/>
              </a:rPr>
              <a:t>Hotspot</a:t>
            </a:r>
            <a:endParaRPr lang="en-NZ" sz="1200" b="1" dirty="0">
              <a:solidFill>
                <a:srgbClr val="993300"/>
              </a:solidFill>
              <a:latin typeface="Dubai" panose="020B0503030403030204" pitchFamily="34" charset="-78"/>
              <a:cs typeface="Dubai" panose="020B0503030403030204" pitchFamily="34" charset="-78"/>
            </a:endParaRPr>
          </a:p>
        </p:txBody>
      </p:sp>
      <p:sp>
        <p:nvSpPr>
          <p:cNvPr id="7" name="TextBox 6">
            <a:extLst>
              <a:ext uri="{FF2B5EF4-FFF2-40B4-BE49-F238E27FC236}">
                <a16:creationId xmlns:a16="http://schemas.microsoft.com/office/drawing/2014/main" id="{F7B3B716-74D4-48DA-80A0-7D00D2FCFC34}"/>
              </a:ext>
            </a:extLst>
          </p:cNvPr>
          <p:cNvSpPr txBox="1"/>
          <p:nvPr/>
        </p:nvSpPr>
        <p:spPr>
          <a:xfrm>
            <a:off x="5332967" y="5610623"/>
            <a:ext cx="685701" cy="276999"/>
          </a:xfrm>
          <a:prstGeom prst="rect">
            <a:avLst/>
          </a:prstGeom>
          <a:noFill/>
        </p:spPr>
        <p:txBody>
          <a:bodyPr wrap="none" rtlCol="0">
            <a:spAutoFit/>
          </a:bodyPr>
          <a:lstStyle/>
          <a:p>
            <a:r>
              <a:rPr lang="en-US" sz="1200" b="1" dirty="0">
                <a:solidFill>
                  <a:srgbClr val="CCCC00"/>
                </a:solidFill>
                <a:latin typeface="Dubai" panose="020B0503030403030204" pitchFamily="34" charset="-78"/>
                <a:cs typeface="Dubai" panose="020B0503030403030204" pitchFamily="34" charset="-78"/>
              </a:rPr>
              <a:t>Neutral</a:t>
            </a:r>
            <a:endParaRPr lang="en-NZ" sz="1200" b="1" dirty="0">
              <a:solidFill>
                <a:srgbClr val="CCCC00"/>
              </a:solidFill>
              <a:latin typeface="Dubai" panose="020B0503030403030204" pitchFamily="34" charset="-78"/>
              <a:cs typeface="Dubai" panose="020B0503030403030204" pitchFamily="34" charset="-78"/>
            </a:endParaRPr>
          </a:p>
        </p:txBody>
      </p:sp>
      <p:sp>
        <p:nvSpPr>
          <p:cNvPr id="8" name="TextBox 7">
            <a:extLst>
              <a:ext uri="{FF2B5EF4-FFF2-40B4-BE49-F238E27FC236}">
                <a16:creationId xmlns:a16="http://schemas.microsoft.com/office/drawing/2014/main" id="{FB1416FF-9418-49C9-9081-BC518DC2B831}"/>
              </a:ext>
            </a:extLst>
          </p:cNvPr>
          <p:cNvSpPr txBox="1"/>
          <p:nvPr/>
        </p:nvSpPr>
        <p:spPr>
          <a:xfrm>
            <a:off x="5332967" y="5777826"/>
            <a:ext cx="770917" cy="276999"/>
          </a:xfrm>
          <a:prstGeom prst="rect">
            <a:avLst/>
          </a:prstGeom>
          <a:noFill/>
        </p:spPr>
        <p:txBody>
          <a:bodyPr wrap="none" rtlCol="0">
            <a:spAutoFit/>
          </a:bodyPr>
          <a:lstStyle/>
          <a:p>
            <a:r>
              <a:rPr lang="en-US" sz="1200" b="1" dirty="0" err="1">
                <a:solidFill>
                  <a:srgbClr val="3333CC"/>
                </a:solidFill>
                <a:latin typeface="Dubai" panose="020B0503030403030204" pitchFamily="34" charset="-78"/>
                <a:cs typeface="Dubai" panose="020B0503030403030204" pitchFamily="34" charset="-78"/>
              </a:rPr>
              <a:t>Coldspot</a:t>
            </a:r>
            <a:endParaRPr lang="en-NZ" sz="1200" b="1" dirty="0">
              <a:solidFill>
                <a:srgbClr val="3333CC"/>
              </a:solidFill>
              <a:latin typeface="Dubai" panose="020B0503030403030204" pitchFamily="34" charset="-78"/>
              <a:cs typeface="Dubai" panose="020B0503030403030204" pitchFamily="34" charset="-78"/>
            </a:endParaRPr>
          </a:p>
        </p:txBody>
      </p:sp>
      <p:sp>
        <p:nvSpPr>
          <p:cNvPr id="10" name="TextBox 9">
            <a:extLst>
              <a:ext uri="{FF2B5EF4-FFF2-40B4-BE49-F238E27FC236}">
                <a16:creationId xmlns:a16="http://schemas.microsoft.com/office/drawing/2014/main" id="{F65E7C35-9F37-4F10-AB09-4B4CC8AE1C86}"/>
              </a:ext>
            </a:extLst>
          </p:cNvPr>
          <p:cNvSpPr txBox="1"/>
          <p:nvPr/>
        </p:nvSpPr>
        <p:spPr>
          <a:xfrm>
            <a:off x="5470618" y="2345324"/>
            <a:ext cx="6096000" cy="430887"/>
          </a:xfrm>
          <a:prstGeom prst="rect">
            <a:avLst/>
          </a:prstGeom>
          <a:noFill/>
        </p:spPr>
        <p:txBody>
          <a:bodyPr wrap="square">
            <a:spAutoFit/>
          </a:bodyPr>
          <a:lstStyle/>
          <a:p>
            <a:pPr algn="l" fontAlgn="base"/>
            <a:r>
              <a:rPr lang="en-NZ" sz="1050" b="0" i="0" dirty="0">
                <a:solidFill>
                  <a:srgbClr val="000000"/>
                </a:solidFill>
                <a:effectLst/>
                <a:latin typeface="Google Sans"/>
              </a:rPr>
              <a:t>Taklamakan</a:t>
            </a:r>
          </a:p>
          <a:p>
            <a:pPr algn="l" fontAlgn="base"/>
            <a:r>
              <a:rPr lang="en-NZ" sz="1050" b="0" i="0" dirty="0">
                <a:solidFill>
                  <a:srgbClr val="000000"/>
                </a:solidFill>
                <a:effectLst/>
                <a:latin typeface="Google Sans"/>
              </a:rPr>
              <a:t>dese</a:t>
            </a:r>
            <a:r>
              <a:rPr lang="en-NZ" sz="1050" dirty="0">
                <a:solidFill>
                  <a:srgbClr val="000000"/>
                </a:solidFill>
                <a:latin typeface="Google Sans"/>
              </a:rPr>
              <a:t>rt</a:t>
            </a:r>
            <a:endParaRPr lang="en-NZ" sz="1050" b="0" i="0" dirty="0">
              <a:solidFill>
                <a:srgbClr val="000000"/>
              </a:solidFill>
              <a:effectLst/>
              <a:latin typeface="Google Sans"/>
            </a:endParaRPr>
          </a:p>
        </p:txBody>
      </p:sp>
      <p:cxnSp>
        <p:nvCxnSpPr>
          <p:cNvPr id="12" name="Straight Arrow Connector 11">
            <a:extLst>
              <a:ext uri="{FF2B5EF4-FFF2-40B4-BE49-F238E27FC236}">
                <a16:creationId xmlns:a16="http://schemas.microsoft.com/office/drawing/2014/main" id="{91515332-13D9-4B2C-9B64-EC4BB15A5211}"/>
              </a:ext>
            </a:extLst>
          </p:cNvPr>
          <p:cNvCxnSpPr>
            <a:cxnSpLocks/>
          </p:cNvCxnSpPr>
          <p:nvPr/>
        </p:nvCxnSpPr>
        <p:spPr>
          <a:xfrm>
            <a:off x="5976212" y="2588455"/>
            <a:ext cx="274987" cy="61488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E9E4232-D5BD-427B-BE96-8774E20E007D}"/>
              </a:ext>
            </a:extLst>
          </p:cNvPr>
          <p:cNvSpPr txBox="1"/>
          <p:nvPr/>
        </p:nvSpPr>
        <p:spPr>
          <a:xfrm>
            <a:off x="5319028" y="4416656"/>
            <a:ext cx="2292142" cy="246221"/>
          </a:xfrm>
          <a:prstGeom prst="rect">
            <a:avLst/>
          </a:prstGeom>
          <a:noFill/>
        </p:spPr>
        <p:txBody>
          <a:bodyPr wrap="square">
            <a:spAutoFit/>
          </a:bodyPr>
          <a:lstStyle/>
          <a:p>
            <a:pPr algn="l" fontAlgn="base"/>
            <a:r>
              <a:rPr lang="en-NZ" sz="1000" b="0" i="0" dirty="0" err="1">
                <a:solidFill>
                  <a:srgbClr val="000000"/>
                </a:solidFill>
                <a:effectLst/>
                <a:latin typeface="Google Sans"/>
              </a:rPr>
              <a:t>Bombaim</a:t>
            </a:r>
            <a:endParaRPr lang="en-NZ" sz="1000" b="0" i="0" dirty="0">
              <a:solidFill>
                <a:srgbClr val="000000"/>
              </a:solidFill>
              <a:effectLst/>
              <a:latin typeface="Google Sans"/>
            </a:endParaRPr>
          </a:p>
        </p:txBody>
      </p:sp>
      <p:cxnSp>
        <p:nvCxnSpPr>
          <p:cNvPr id="14" name="Straight Arrow Connector 13">
            <a:extLst>
              <a:ext uri="{FF2B5EF4-FFF2-40B4-BE49-F238E27FC236}">
                <a16:creationId xmlns:a16="http://schemas.microsoft.com/office/drawing/2014/main" id="{3EC8151F-B77A-46CD-857F-B483B282E9F0}"/>
              </a:ext>
            </a:extLst>
          </p:cNvPr>
          <p:cNvCxnSpPr>
            <a:cxnSpLocks/>
          </p:cNvCxnSpPr>
          <p:nvPr/>
        </p:nvCxnSpPr>
        <p:spPr>
          <a:xfrm flipV="1">
            <a:off x="5586240" y="4181040"/>
            <a:ext cx="125561" cy="30002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030C217-8005-487E-8DD8-45048E0A4B22}"/>
              </a:ext>
            </a:extLst>
          </p:cNvPr>
          <p:cNvCxnSpPr>
            <a:cxnSpLocks/>
          </p:cNvCxnSpPr>
          <p:nvPr/>
        </p:nvCxnSpPr>
        <p:spPr>
          <a:xfrm flipV="1">
            <a:off x="6435781" y="4481064"/>
            <a:ext cx="823125" cy="5603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1FA7920C-A6F5-42EE-ADC3-50AF0D4E6B01}"/>
              </a:ext>
            </a:extLst>
          </p:cNvPr>
          <p:cNvSpPr txBox="1"/>
          <p:nvPr/>
        </p:nvSpPr>
        <p:spPr>
          <a:xfrm>
            <a:off x="5784270" y="4912622"/>
            <a:ext cx="1592580" cy="276999"/>
          </a:xfrm>
          <a:prstGeom prst="rect">
            <a:avLst/>
          </a:prstGeom>
          <a:noFill/>
        </p:spPr>
        <p:txBody>
          <a:bodyPr wrap="square">
            <a:spAutoFit/>
          </a:bodyPr>
          <a:lstStyle/>
          <a:p>
            <a:pPr algn="l" fontAlgn="base"/>
            <a:r>
              <a:rPr lang="en-NZ" sz="1200" b="0" i="0" dirty="0">
                <a:solidFill>
                  <a:srgbClr val="000000"/>
                </a:solidFill>
                <a:effectLst/>
                <a:latin typeface="Google Sans"/>
              </a:rPr>
              <a:t>Bangkok</a:t>
            </a:r>
          </a:p>
        </p:txBody>
      </p:sp>
      <p:cxnSp>
        <p:nvCxnSpPr>
          <p:cNvPr id="21" name="Straight Arrow Connector 20">
            <a:extLst>
              <a:ext uri="{FF2B5EF4-FFF2-40B4-BE49-F238E27FC236}">
                <a16:creationId xmlns:a16="http://schemas.microsoft.com/office/drawing/2014/main" id="{4BCA1AD0-0522-4FDC-94F7-2582E07A8B29}"/>
              </a:ext>
            </a:extLst>
          </p:cNvPr>
          <p:cNvCxnSpPr>
            <a:cxnSpLocks/>
          </p:cNvCxnSpPr>
          <p:nvPr/>
        </p:nvCxnSpPr>
        <p:spPr>
          <a:xfrm flipH="1" flipV="1">
            <a:off x="7611170" y="4646450"/>
            <a:ext cx="152077" cy="185586"/>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6906A73A-4002-49DA-A203-866549CB62EA}"/>
              </a:ext>
            </a:extLst>
          </p:cNvPr>
          <p:cNvSpPr txBox="1"/>
          <p:nvPr/>
        </p:nvSpPr>
        <p:spPr>
          <a:xfrm>
            <a:off x="7364652" y="4747312"/>
            <a:ext cx="1376884" cy="276999"/>
          </a:xfrm>
          <a:prstGeom prst="rect">
            <a:avLst/>
          </a:prstGeom>
          <a:noFill/>
        </p:spPr>
        <p:txBody>
          <a:bodyPr wrap="square">
            <a:spAutoFit/>
          </a:bodyPr>
          <a:lstStyle/>
          <a:p>
            <a:pPr algn="l" fontAlgn="base"/>
            <a:r>
              <a:rPr lang="en-NZ" sz="1200" b="0" i="0" dirty="0">
                <a:solidFill>
                  <a:srgbClr val="000000"/>
                </a:solidFill>
                <a:effectLst/>
                <a:latin typeface="Google Sans"/>
              </a:rPr>
              <a:t>Ho Chi Minh</a:t>
            </a:r>
          </a:p>
        </p:txBody>
      </p:sp>
      <p:cxnSp>
        <p:nvCxnSpPr>
          <p:cNvPr id="25" name="Straight Arrow Connector 24">
            <a:extLst>
              <a:ext uri="{FF2B5EF4-FFF2-40B4-BE49-F238E27FC236}">
                <a16:creationId xmlns:a16="http://schemas.microsoft.com/office/drawing/2014/main" id="{0961F706-AE14-4DF4-990A-E4B8D18157D9}"/>
              </a:ext>
            </a:extLst>
          </p:cNvPr>
          <p:cNvCxnSpPr>
            <a:cxnSpLocks/>
          </p:cNvCxnSpPr>
          <p:nvPr/>
        </p:nvCxnSpPr>
        <p:spPr>
          <a:xfrm flipV="1">
            <a:off x="7324904" y="5684492"/>
            <a:ext cx="232251" cy="21449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86602B6A-0D6C-4D68-A561-70BF423FB61A}"/>
              </a:ext>
            </a:extLst>
          </p:cNvPr>
          <p:cNvSpPr txBox="1"/>
          <p:nvPr/>
        </p:nvSpPr>
        <p:spPr>
          <a:xfrm>
            <a:off x="6029780" y="5747048"/>
            <a:ext cx="1341061" cy="276999"/>
          </a:xfrm>
          <a:prstGeom prst="rect">
            <a:avLst/>
          </a:prstGeom>
          <a:noFill/>
        </p:spPr>
        <p:txBody>
          <a:bodyPr wrap="square">
            <a:spAutoFit/>
          </a:bodyPr>
          <a:lstStyle/>
          <a:p>
            <a:pPr algn="r" fontAlgn="base"/>
            <a:r>
              <a:rPr lang="en-NZ" sz="1200" b="0" i="0" dirty="0" err="1">
                <a:solidFill>
                  <a:srgbClr val="000000"/>
                </a:solidFill>
                <a:effectLst/>
                <a:latin typeface="Google Sans"/>
              </a:rPr>
              <a:t>Jacarta</a:t>
            </a:r>
            <a:endParaRPr lang="en-NZ" sz="1200" b="0" i="0" dirty="0">
              <a:solidFill>
                <a:srgbClr val="000000"/>
              </a:solidFill>
              <a:effectLst/>
              <a:latin typeface="Google Sans"/>
            </a:endParaRPr>
          </a:p>
        </p:txBody>
      </p:sp>
      <p:pic>
        <p:nvPicPr>
          <p:cNvPr id="18" name="Picture 17">
            <a:extLst>
              <a:ext uri="{FF2B5EF4-FFF2-40B4-BE49-F238E27FC236}">
                <a16:creationId xmlns:a16="http://schemas.microsoft.com/office/drawing/2014/main" id="{17B4EB72-A8FD-488A-9E12-29247999A5EA}"/>
              </a:ext>
            </a:extLst>
          </p:cNvPr>
          <p:cNvPicPr>
            <a:picLocks noChangeAspect="1"/>
          </p:cNvPicPr>
          <p:nvPr/>
        </p:nvPicPr>
        <p:blipFill>
          <a:blip r:embed="rId3"/>
          <a:stretch>
            <a:fillRect/>
          </a:stretch>
        </p:blipFill>
        <p:spPr>
          <a:xfrm>
            <a:off x="421474" y="1012374"/>
            <a:ext cx="527344" cy="527344"/>
          </a:xfrm>
          <a:prstGeom prst="rect">
            <a:avLst/>
          </a:prstGeom>
        </p:spPr>
      </p:pic>
      <p:cxnSp>
        <p:nvCxnSpPr>
          <p:cNvPr id="22" name="Straight Arrow Connector 21">
            <a:extLst>
              <a:ext uri="{FF2B5EF4-FFF2-40B4-BE49-F238E27FC236}">
                <a16:creationId xmlns:a16="http://schemas.microsoft.com/office/drawing/2014/main" id="{19231965-1AC4-42C6-98BA-55D0B8CFD410}"/>
              </a:ext>
            </a:extLst>
          </p:cNvPr>
          <p:cNvCxnSpPr>
            <a:cxnSpLocks/>
          </p:cNvCxnSpPr>
          <p:nvPr/>
        </p:nvCxnSpPr>
        <p:spPr>
          <a:xfrm flipH="1">
            <a:off x="8016240" y="3444732"/>
            <a:ext cx="502378" cy="52848"/>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AAF8B8E6-9B41-4EA7-A0F2-B3F64C77F50C}"/>
              </a:ext>
            </a:extLst>
          </p:cNvPr>
          <p:cNvSpPr txBox="1"/>
          <p:nvPr/>
        </p:nvSpPr>
        <p:spPr>
          <a:xfrm>
            <a:off x="8518618" y="3175466"/>
            <a:ext cx="2328191" cy="646331"/>
          </a:xfrm>
          <a:prstGeom prst="rect">
            <a:avLst/>
          </a:prstGeom>
          <a:noFill/>
        </p:spPr>
        <p:txBody>
          <a:bodyPr wrap="square">
            <a:spAutoFit/>
          </a:bodyPr>
          <a:lstStyle/>
          <a:p>
            <a:pPr algn="l" fontAlgn="base"/>
            <a:r>
              <a:rPr lang="en-NZ" sz="1200" dirty="0">
                <a:solidFill>
                  <a:srgbClr val="000000"/>
                </a:solidFill>
                <a:latin typeface="Google Sans"/>
              </a:rPr>
              <a:t>Hubei: </a:t>
            </a:r>
          </a:p>
          <a:p>
            <a:pPr algn="l" fontAlgn="base"/>
            <a:r>
              <a:rPr lang="en-NZ" sz="1200" b="0" i="0" dirty="0">
                <a:solidFill>
                  <a:srgbClr val="000000"/>
                </a:solidFill>
                <a:effectLst/>
                <a:latin typeface="Google Sans"/>
              </a:rPr>
              <a:t>SARS-Cov-2 </a:t>
            </a:r>
          </a:p>
          <a:p>
            <a:pPr algn="l" fontAlgn="base"/>
            <a:r>
              <a:rPr lang="en-NZ" sz="1200" b="0" i="0" dirty="0">
                <a:solidFill>
                  <a:srgbClr val="000000"/>
                </a:solidFill>
                <a:effectLst/>
                <a:latin typeface="Google Sans"/>
              </a:rPr>
              <a:t>1st detections</a:t>
            </a:r>
          </a:p>
        </p:txBody>
      </p:sp>
      <p:cxnSp>
        <p:nvCxnSpPr>
          <p:cNvPr id="29" name="Straight Arrow Connector 28">
            <a:extLst>
              <a:ext uri="{FF2B5EF4-FFF2-40B4-BE49-F238E27FC236}">
                <a16:creationId xmlns:a16="http://schemas.microsoft.com/office/drawing/2014/main" id="{F1141E29-6E2D-4B8D-9C69-D9D526206B2D}"/>
              </a:ext>
            </a:extLst>
          </p:cNvPr>
          <p:cNvCxnSpPr>
            <a:cxnSpLocks/>
          </p:cNvCxnSpPr>
          <p:nvPr/>
        </p:nvCxnSpPr>
        <p:spPr>
          <a:xfrm flipH="1" flipV="1">
            <a:off x="8016240" y="3930170"/>
            <a:ext cx="640080" cy="8215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7D99DB3-03C1-4072-9410-97EAD9B7D10E}"/>
              </a:ext>
            </a:extLst>
          </p:cNvPr>
          <p:cNvSpPr txBox="1"/>
          <p:nvPr/>
        </p:nvSpPr>
        <p:spPr>
          <a:xfrm>
            <a:off x="8609767" y="3901317"/>
            <a:ext cx="2328190" cy="830997"/>
          </a:xfrm>
          <a:prstGeom prst="rect">
            <a:avLst/>
          </a:prstGeom>
          <a:noFill/>
        </p:spPr>
        <p:txBody>
          <a:bodyPr wrap="square">
            <a:spAutoFit/>
          </a:bodyPr>
          <a:lstStyle/>
          <a:p>
            <a:pPr algn="l" fontAlgn="base"/>
            <a:r>
              <a:rPr lang="en-NZ" sz="1200" b="0" i="0" dirty="0">
                <a:solidFill>
                  <a:srgbClr val="000000"/>
                </a:solidFill>
                <a:effectLst/>
                <a:latin typeface="Google Sans"/>
              </a:rPr>
              <a:t>Hong Kong, </a:t>
            </a:r>
          </a:p>
          <a:p>
            <a:pPr algn="l" fontAlgn="base"/>
            <a:r>
              <a:rPr lang="en-NZ" sz="1200" b="0" i="0" dirty="0" err="1">
                <a:solidFill>
                  <a:srgbClr val="000000"/>
                </a:solidFill>
                <a:effectLst/>
                <a:latin typeface="Google Sans"/>
              </a:rPr>
              <a:t>Guandong</a:t>
            </a:r>
            <a:r>
              <a:rPr lang="en-NZ" sz="1200" dirty="0">
                <a:solidFill>
                  <a:srgbClr val="000000"/>
                </a:solidFill>
                <a:latin typeface="Google Sans"/>
              </a:rPr>
              <a:t>:</a:t>
            </a:r>
            <a:r>
              <a:rPr lang="en-NZ" sz="1200" b="0" i="0" dirty="0">
                <a:solidFill>
                  <a:srgbClr val="000000"/>
                </a:solidFill>
                <a:effectLst/>
                <a:latin typeface="Google Sans"/>
              </a:rPr>
              <a:t> </a:t>
            </a:r>
          </a:p>
          <a:p>
            <a:pPr algn="l" fontAlgn="base"/>
            <a:r>
              <a:rPr lang="en-NZ" sz="1200" b="0" i="0" dirty="0">
                <a:solidFill>
                  <a:srgbClr val="000000"/>
                </a:solidFill>
                <a:effectLst/>
                <a:latin typeface="Google Sans"/>
              </a:rPr>
              <a:t>SARS-</a:t>
            </a:r>
            <a:r>
              <a:rPr lang="en-NZ" sz="1200" b="0" i="0" dirty="0" err="1">
                <a:solidFill>
                  <a:srgbClr val="000000"/>
                </a:solidFill>
                <a:effectLst/>
                <a:latin typeface="Google Sans"/>
              </a:rPr>
              <a:t>Cov</a:t>
            </a:r>
            <a:r>
              <a:rPr lang="en-NZ" sz="1200" b="0" i="0" dirty="0">
                <a:solidFill>
                  <a:srgbClr val="000000"/>
                </a:solidFill>
                <a:effectLst/>
                <a:latin typeface="Google Sans"/>
              </a:rPr>
              <a:t> </a:t>
            </a:r>
          </a:p>
          <a:p>
            <a:pPr algn="l" fontAlgn="base"/>
            <a:r>
              <a:rPr lang="en-NZ" sz="1200" dirty="0">
                <a:solidFill>
                  <a:srgbClr val="000000"/>
                </a:solidFill>
                <a:latin typeface="Google Sans"/>
              </a:rPr>
              <a:t>1st</a:t>
            </a:r>
            <a:r>
              <a:rPr lang="en-NZ" sz="1200" b="0" i="0" dirty="0">
                <a:solidFill>
                  <a:srgbClr val="000000"/>
                </a:solidFill>
                <a:effectLst/>
                <a:latin typeface="Google Sans"/>
              </a:rPr>
              <a:t> detections</a:t>
            </a:r>
          </a:p>
        </p:txBody>
      </p:sp>
      <p:sp>
        <p:nvSpPr>
          <p:cNvPr id="33" name="TextBox 32">
            <a:extLst>
              <a:ext uri="{FF2B5EF4-FFF2-40B4-BE49-F238E27FC236}">
                <a16:creationId xmlns:a16="http://schemas.microsoft.com/office/drawing/2014/main" id="{49AE0E53-4FEB-4F68-B827-EA53011A3053}"/>
              </a:ext>
            </a:extLst>
          </p:cNvPr>
          <p:cNvSpPr txBox="1"/>
          <p:nvPr/>
        </p:nvSpPr>
        <p:spPr>
          <a:xfrm>
            <a:off x="9583318" y="5059745"/>
            <a:ext cx="1376884" cy="276999"/>
          </a:xfrm>
          <a:prstGeom prst="rect">
            <a:avLst/>
          </a:prstGeom>
          <a:noFill/>
        </p:spPr>
        <p:txBody>
          <a:bodyPr wrap="square">
            <a:spAutoFit/>
          </a:bodyPr>
          <a:lstStyle/>
          <a:p>
            <a:pPr algn="l" fontAlgn="base"/>
            <a:r>
              <a:rPr lang="pt-BR" sz="1200" dirty="0">
                <a:solidFill>
                  <a:srgbClr val="000000"/>
                </a:solidFill>
                <a:latin typeface="Google Sans"/>
              </a:rPr>
              <a:t>S</a:t>
            </a:r>
            <a:r>
              <a:rPr lang="en-NZ" sz="1200" dirty="0" err="1">
                <a:solidFill>
                  <a:srgbClr val="000000"/>
                </a:solidFill>
                <a:latin typeface="Google Sans"/>
              </a:rPr>
              <a:t>ibil</a:t>
            </a:r>
            <a:endParaRPr lang="en-NZ" sz="1200" b="0" i="0" dirty="0">
              <a:solidFill>
                <a:srgbClr val="000000"/>
              </a:solidFill>
              <a:effectLst/>
              <a:latin typeface="Google Sans"/>
            </a:endParaRPr>
          </a:p>
        </p:txBody>
      </p:sp>
      <p:cxnSp>
        <p:nvCxnSpPr>
          <p:cNvPr id="34" name="Straight Arrow Connector 33">
            <a:extLst>
              <a:ext uri="{FF2B5EF4-FFF2-40B4-BE49-F238E27FC236}">
                <a16:creationId xmlns:a16="http://schemas.microsoft.com/office/drawing/2014/main" id="{95CC939B-8902-4425-92F6-1FEFB6825CFF}"/>
              </a:ext>
            </a:extLst>
          </p:cNvPr>
          <p:cNvCxnSpPr>
            <a:cxnSpLocks/>
          </p:cNvCxnSpPr>
          <p:nvPr/>
        </p:nvCxnSpPr>
        <p:spPr>
          <a:xfrm flipV="1">
            <a:off x="9464040" y="5350846"/>
            <a:ext cx="225832" cy="20945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EBF5AF7-7E60-4BDD-A146-BBC0DD18A7D2}"/>
              </a:ext>
            </a:extLst>
          </p:cNvPr>
          <p:cNvSpPr txBox="1"/>
          <p:nvPr/>
        </p:nvSpPr>
        <p:spPr>
          <a:xfrm>
            <a:off x="7702050" y="4099306"/>
            <a:ext cx="1376884" cy="261610"/>
          </a:xfrm>
          <a:prstGeom prst="rect">
            <a:avLst/>
          </a:prstGeom>
          <a:noFill/>
        </p:spPr>
        <p:txBody>
          <a:bodyPr wrap="square">
            <a:spAutoFit/>
          </a:bodyPr>
          <a:lstStyle/>
          <a:p>
            <a:pPr algn="l" fontAlgn="base"/>
            <a:r>
              <a:rPr lang="en-NZ" sz="1100" dirty="0">
                <a:solidFill>
                  <a:srgbClr val="000000"/>
                </a:solidFill>
                <a:latin typeface="Google Sans"/>
              </a:rPr>
              <a:t>Manilla</a:t>
            </a:r>
            <a:endParaRPr lang="en-NZ" sz="1100" b="0" i="0" dirty="0">
              <a:solidFill>
                <a:srgbClr val="000000"/>
              </a:solidFill>
              <a:effectLst/>
              <a:latin typeface="Google Sans"/>
            </a:endParaRPr>
          </a:p>
        </p:txBody>
      </p:sp>
      <p:cxnSp>
        <p:nvCxnSpPr>
          <p:cNvPr id="39" name="Straight Arrow Connector 38">
            <a:extLst>
              <a:ext uri="{FF2B5EF4-FFF2-40B4-BE49-F238E27FC236}">
                <a16:creationId xmlns:a16="http://schemas.microsoft.com/office/drawing/2014/main" id="{1F37251D-953A-4420-AD68-19BD8CE7134D}"/>
              </a:ext>
            </a:extLst>
          </p:cNvPr>
          <p:cNvCxnSpPr>
            <a:cxnSpLocks/>
          </p:cNvCxnSpPr>
          <p:nvPr/>
        </p:nvCxnSpPr>
        <p:spPr>
          <a:xfrm flipH="1" flipV="1">
            <a:off x="8180095" y="4288613"/>
            <a:ext cx="195267" cy="136176"/>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06F7D597-A9E5-418A-9D6D-12BD1F327749}"/>
              </a:ext>
            </a:extLst>
          </p:cNvPr>
          <p:cNvSpPr txBox="1"/>
          <p:nvPr/>
        </p:nvSpPr>
        <p:spPr>
          <a:xfrm>
            <a:off x="8457658" y="4899913"/>
            <a:ext cx="1376884" cy="276999"/>
          </a:xfrm>
          <a:prstGeom prst="rect">
            <a:avLst/>
          </a:prstGeom>
          <a:noFill/>
        </p:spPr>
        <p:txBody>
          <a:bodyPr wrap="square">
            <a:spAutoFit/>
          </a:bodyPr>
          <a:lstStyle/>
          <a:p>
            <a:pPr algn="l" fontAlgn="base"/>
            <a:r>
              <a:rPr lang="en-NZ" sz="1200" b="0" i="0" dirty="0">
                <a:solidFill>
                  <a:srgbClr val="000000"/>
                </a:solidFill>
                <a:effectLst/>
                <a:latin typeface="Google Sans"/>
              </a:rPr>
              <a:t>Kalimantan</a:t>
            </a:r>
          </a:p>
        </p:txBody>
      </p:sp>
      <p:cxnSp>
        <p:nvCxnSpPr>
          <p:cNvPr id="46" name="Straight Arrow Connector 45">
            <a:extLst>
              <a:ext uri="{FF2B5EF4-FFF2-40B4-BE49-F238E27FC236}">
                <a16:creationId xmlns:a16="http://schemas.microsoft.com/office/drawing/2014/main" id="{448893F8-BAF5-4697-BED7-C5747A2E0B23}"/>
              </a:ext>
            </a:extLst>
          </p:cNvPr>
          <p:cNvCxnSpPr>
            <a:cxnSpLocks/>
          </p:cNvCxnSpPr>
          <p:nvPr/>
        </p:nvCxnSpPr>
        <p:spPr>
          <a:xfrm flipH="1">
            <a:off x="8091147" y="5061273"/>
            <a:ext cx="427471" cy="11563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A3916FB6-2180-15F3-40F3-ED7789469DE5}"/>
              </a:ext>
            </a:extLst>
          </p:cNvPr>
          <p:cNvPicPr>
            <a:picLocks noChangeAspect="1"/>
          </p:cNvPicPr>
          <p:nvPr/>
        </p:nvPicPr>
        <p:blipFill>
          <a:blip r:embed="rId4"/>
          <a:stretch>
            <a:fillRect/>
          </a:stretch>
        </p:blipFill>
        <p:spPr>
          <a:xfrm>
            <a:off x="421474" y="2521440"/>
            <a:ext cx="4983896" cy="3324186"/>
          </a:xfrm>
          <a:prstGeom prst="rect">
            <a:avLst/>
          </a:prstGeom>
        </p:spPr>
      </p:pic>
      <p:pic>
        <p:nvPicPr>
          <p:cNvPr id="11" name="Graphic 10" descr="Magnifying glass with solid fill">
            <a:extLst>
              <a:ext uri="{FF2B5EF4-FFF2-40B4-BE49-F238E27FC236}">
                <a16:creationId xmlns:a16="http://schemas.microsoft.com/office/drawing/2014/main" id="{458A7716-8E26-A2FD-8CF3-29D52CEB6130}"/>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085193" y="4855896"/>
            <a:ext cx="1871686" cy="1871686"/>
          </a:xfrm>
          <a:prstGeom prst="rect">
            <a:avLst/>
          </a:prstGeom>
        </p:spPr>
      </p:pic>
    </p:spTree>
    <p:extLst>
      <p:ext uri="{BB962C8B-B14F-4D97-AF65-F5344CB8AC3E}">
        <p14:creationId xmlns:p14="http://schemas.microsoft.com/office/powerpoint/2010/main" val="1163918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8898B-685A-20E6-94AE-21B8F6E91CA6}"/>
              </a:ext>
            </a:extLst>
          </p:cNvPr>
          <p:cNvSpPr>
            <a:spLocks noGrp="1"/>
          </p:cNvSpPr>
          <p:nvPr>
            <p:ph type="title"/>
          </p:nvPr>
        </p:nvSpPr>
        <p:spPr/>
        <p:txBody>
          <a:bodyPr/>
          <a:lstStyle/>
          <a:p>
            <a:endParaRPr lang="en-NZ"/>
          </a:p>
        </p:txBody>
      </p:sp>
      <p:sp>
        <p:nvSpPr>
          <p:cNvPr id="3" name="Content Placeholder 2">
            <a:extLst>
              <a:ext uri="{FF2B5EF4-FFF2-40B4-BE49-F238E27FC236}">
                <a16:creationId xmlns:a16="http://schemas.microsoft.com/office/drawing/2014/main" id="{F086C18E-3721-4C21-804D-E0F3604B7567}"/>
              </a:ext>
            </a:extLst>
          </p:cNvPr>
          <p:cNvSpPr>
            <a:spLocks noGrp="1"/>
          </p:cNvSpPr>
          <p:nvPr>
            <p:ph idx="1"/>
          </p:nvPr>
        </p:nvSpPr>
        <p:spPr/>
        <p:txBody>
          <a:bodyPr/>
          <a:lstStyle/>
          <a:p>
            <a:endParaRPr lang="en-NZ"/>
          </a:p>
        </p:txBody>
      </p:sp>
      <p:pic>
        <p:nvPicPr>
          <p:cNvPr id="1026" name="Picture 2">
            <a:extLst>
              <a:ext uri="{FF2B5EF4-FFF2-40B4-BE49-F238E27FC236}">
                <a16:creationId xmlns:a16="http://schemas.microsoft.com/office/drawing/2014/main" id="{BE0E7755-FAB9-5FFA-3568-8FCE19DE6C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6925" y="0"/>
            <a:ext cx="80581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768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B11BB866-4779-4F40-8DA2-02EA8D87DFD5}"/>
              </a:ext>
            </a:extLst>
          </p:cNvPr>
          <p:cNvPicPr>
            <a:picLocks noChangeAspect="1"/>
          </p:cNvPicPr>
          <p:nvPr/>
        </p:nvPicPr>
        <p:blipFill rotWithShape="1">
          <a:blip r:embed="rId3"/>
          <a:srcRect r="5769"/>
          <a:stretch/>
        </p:blipFill>
        <p:spPr>
          <a:xfrm>
            <a:off x="2192045" y="1844124"/>
            <a:ext cx="1648803" cy="1938448"/>
          </a:xfrm>
          <a:prstGeom prst="rect">
            <a:avLst/>
          </a:prstGeom>
        </p:spPr>
      </p:pic>
      <p:sp>
        <p:nvSpPr>
          <p:cNvPr id="36" name="TextBox 35">
            <a:extLst>
              <a:ext uri="{FF2B5EF4-FFF2-40B4-BE49-F238E27FC236}">
                <a16:creationId xmlns:a16="http://schemas.microsoft.com/office/drawing/2014/main" id="{7E2E8290-C586-43B6-8D5F-43FB31326E4D}"/>
              </a:ext>
            </a:extLst>
          </p:cNvPr>
          <p:cNvSpPr txBox="1"/>
          <p:nvPr/>
        </p:nvSpPr>
        <p:spPr>
          <a:xfrm>
            <a:off x="2326610" y="1688892"/>
            <a:ext cx="1620607" cy="369332"/>
          </a:xfrm>
          <a:prstGeom prst="rect">
            <a:avLst/>
          </a:prstGeom>
          <a:noFill/>
        </p:spPr>
        <p:txBody>
          <a:bodyPr wrap="square">
            <a:spAutoFit/>
          </a:bodyPr>
          <a:lstStyle/>
          <a:p>
            <a:r>
              <a:rPr lang="pt-BR" b="1" dirty="0">
                <a:solidFill>
                  <a:srgbClr val="9A18A8"/>
                </a:solidFill>
              </a:rPr>
              <a:t>Edge amount</a:t>
            </a:r>
            <a:endParaRPr lang="en-NZ" dirty="0"/>
          </a:p>
        </p:txBody>
      </p:sp>
      <p:sp>
        <p:nvSpPr>
          <p:cNvPr id="5" name="Title 21">
            <a:extLst>
              <a:ext uri="{FF2B5EF4-FFF2-40B4-BE49-F238E27FC236}">
                <a16:creationId xmlns:a16="http://schemas.microsoft.com/office/drawing/2014/main" id="{F861F484-C95C-4B1D-A237-3FCEAF57BA52}"/>
              </a:ext>
            </a:extLst>
          </p:cNvPr>
          <p:cNvSpPr txBox="1">
            <a:spLocks/>
          </p:cNvSpPr>
          <p:nvPr/>
        </p:nvSpPr>
        <p:spPr>
          <a:xfrm>
            <a:off x="1552535" y="361825"/>
            <a:ext cx="1185866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Context: Edges</a:t>
            </a:r>
            <a:endParaRPr lang="en-NZ" dirty="0"/>
          </a:p>
        </p:txBody>
      </p:sp>
      <p:sp>
        <p:nvSpPr>
          <p:cNvPr id="6" name="Rectangle 5" descr="Puzzle">
            <a:extLst>
              <a:ext uri="{FF2B5EF4-FFF2-40B4-BE49-F238E27FC236}">
                <a16:creationId xmlns:a16="http://schemas.microsoft.com/office/drawing/2014/main" id="{4C3C7ECC-4BA9-4891-820C-253B236A995D}"/>
              </a:ext>
            </a:extLst>
          </p:cNvPr>
          <p:cNvSpPr/>
          <p:nvPr/>
        </p:nvSpPr>
        <p:spPr>
          <a:xfrm>
            <a:off x="596900" y="462671"/>
            <a:ext cx="1066720" cy="1066720"/>
          </a:xfrm>
          <a:prstGeom prst="rect">
            <a:avLst/>
          </a:prstGeom>
          <a: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grpSp>
        <p:nvGrpSpPr>
          <p:cNvPr id="22" name="Group 21">
            <a:extLst>
              <a:ext uri="{FF2B5EF4-FFF2-40B4-BE49-F238E27FC236}">
                <a16:creationId xmlns:a16="http://schemas.microsoft.com/office/drawing/2014/main" id="{E2AEA15E-E072-41CF-9CDC-698BA23FBF20}"/>
              </a:ext>
            </a:extLst>
          </p:cNvPr>
          <p:cNvGrpSpPr/>
          <p:nvPr/>
        </p:nvGrpSpPr>
        <p:grpSpPr>
          <a:xfrm>
            <a:off x="932550" y="3690092"/>
            <a:ext cx="10797163" cy="2369582"/>
            <a:chOff x="932550" y="3962928"/>
            <a:chExt cx="10797163" cy="2369582"/>
          </a:xfrm>
        </p:grpSpPr>
        <p:pic>
          <p:nvPicPr>
            <p:cNvPr id="33" name="Picture 32">
              <a:extLst>
                <a:ext uri="{FF2B5EF4-FFF2-40B4-BE49-F238E27FC236}">
                  <a16:creationId xmlns:a16="http://schemas.microsoft.com/office/drawing/2014/main" id="{B529B312-D252-432B-9A7B-5E58D976004D}"/>
                </a:ext>
              </a:extLst>
            </p:cNvPr>
            <p:cNvPicPr>
              <a:picLocks noChangeAspect="1"/>
            </p:cNvPicPr>
            <p:nvPr/>
          </p:nvPicPr>
          <p:blipFill>
            <a:blip r:embed="rId6"/>
            <a:stretch>
              <a:fillRect/>
            </a:stretch>
          </p:blipFill>
          <p:spPr>
            <a:xfrm>
              <a:off x="8981079" y="5422871"/>
              <a:ext cx="1630451" cy="361430"/>
            </a:xfrm>
            <a:prstGeom prst="rect">
              <a:avLst/>
            </a:prstGeom>
          </p:spPr>
        </p:pic>
        <p:sp>
          <p:nvSpPr>
            <p:cNvPr id="9" name="TextBox 8">
              <a:extLst>
                <a:ext uri="{FF2B5EF4-FFF2-40B4-BE49-F238E27FC236}">
                  <a16:creationId xmlns:a16="http://schemas.microsoft.com/office/drawing/2014/main" id="{A1E6A06B-F199-4C3A-B87F-69DDB2E9977F}"/>
                </a:ext>
              </a:extLst>
            </p:cNvPr>
            <p:cNvSpPr txBox="1"/>
            <p:nvPr/>
          </p:nvSpPr>
          <p:spPr>
            <a:xfrm>
              <a:off x="932550" y="4266966"/>
              <a:ext cx="1306962" cy="738664"/>
            </a:xfrm>
            <a:prstGeom prst="rect">
              <a:avLst/>
            </a:prstGeom>
            <a:noFill/>
          </p:spPr>
          <p:txBody>
            <a:bodyPr wrap="square" rtlCol="0">
              <a:spAutoFit/>
            </a:bodyPr>
            <a:lstStyle/>
            <a:p>
              <a:r>
                <a:rPr lang="pt-BR" sz="1400" dirty="0"/>
                <a:t>Biodidiversity</a:t>
              </a:r>
            </a:p>
            <a:p>
              <a:r>
                <a:rPr lang="pt-BR" sz="1400" dirty="0"/>
                <a:t> in a forest patch</a:t>
              </a:r>
              <a:endParaRPr lang="en-NZ" sz="1400" dirty="0"/>
            </a:p>
          </p:txBody>
        </p:sp>
        <p:sp>
          <p:nvSpPr>
            <p:cNvPr id="13" name="TextBox 12">
              <a:extLst>
                <a:ext uri="{FF2B5EF4-FFF2-40B4-BE49-F238E27FC236}">
                  <a16:creationId xmlns:a16="http://schemas.microsoft.com/office/drawing/2014/main" id="{1F19CDC7-F10A-47F1-A6C4-337E5351A980}"/>
                </a:ext>
              </a:extLst>
            </p:cNvPr>
            <p:cNvSpPr txBox="1"/>
            <p:nvPr/>
          </p:nvSpPr>
          <p:spPr>
            <a:xfrm>
              <a:off x="8842342" y="3962928"/>
              <a:ext cx="2887371" cy="1384995"/>
            </a:xfrm>
            <a:prstGeom prst="rect">
              <a:avLst/>
            </a:prstGeom>
            <a:noFill/>
          </p:spPr>
          <p:txBody>
            <a:bodyPr wrap="square">
              <a:spAutoFit/>
            </a:bodyPr>
            <a:lstStyle/>
            <a:p>
              <a:r>
                <a:rPr lang="en-NZ" sz="1400" dirty="0"/>
                <a:t>The </a:t>
              </a:r>
              <a:r>
                <a:rPr lang="en-NZ" sz="1400" b="1" dirty="0"/>
                <a:t>pandemic risk </a:t>
              </a:r>
              <a:r>
                <a:rPr lang="en-NZ" sz="1400" dirty="0"/>
                <a:t>following initial </a:t>
              </a:r>
              <a:r>
                <a:rPr lang="en-NZ" sz="1400" dirty="0" err="1"/>
                <a:t>spillover</a:t>
              </a:r>
              <a:r>
                <a:rPr lang="en-NZ" sz="1400" dirty="0"/>
                <a:t> depends on subsequent human to human transmission and thus will be driven by pop </a:t>
              </a:r>
              <a:r>
                <a:rPr lang="en-NZ" sz="1400" b="1" dirty="0"/>
                <a:t>density</a:t>
              </a:r>
              <a:r>
                <a:rPr lang="en-NZ" sz="1400" dirty="0"/>
                <a:t> and </a:t>
              </a:r>
              <a:r>
                <a:rPr lang="en-NZ" sz="1400" b="1" dirty="0"/>
                <a:t>connectivity (Dijkstra’s algorithm)</a:t>
              </a:r>
              <a:r>
                <a:rPr lang="en-NZ" sz="1400" dirty="0"/>
                <a:t>. </a:t>
              </a:r>
            </a:p>
          </p:txBody>
        </p:sp>
        <p:pic>
          <p:nvPicPr>
            <p:cNvPr id="14" name="Graphic 13" descr="Bridge scene with solid fill">
              <a:extLst>
                <a:ext uri="{FF2B5EF4-FFF2-40B4-BE49-F238E27FC236}">
                  <a16:creationId xmlns:a16="http://schemas.microsoft.com/office/drawing/2014/main" id="{39FDAA89-2E3B-425C-B8CD-8DAF4AFA92E6}"/>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5563728" y="4070649"/>
              <a:ext cx="989800" cy="989800"/>
            </a:xfrm>
            <a:prstGeom prst="rect">
              <a:avLst/>
            </a:prstGeom>
          </p:spPr>
        </p:pic>
        <p:pic>
          <p:nvPicPr>
            <p:cNvPr id="20" name="Picture 19">
              <a:extLst>
                <a:ext uri="{FF2B5EF4-FFF2-40B4-BE49-F238E27FC236}">
                  <a16:creationId xmlns:a16="http://schemas.microsoft.com/office/drawing/2014/main" id="{AB79878F-B8D1-440D-8C99-E840FA23C980}"/>
                </a:ext>
              </a:extLst>
            </p:cNvPr>
            <p:cNvPicPr>
              <a:picLocks noChangeAspect="1"/>
            </p:cNvPicPr>
            <p:nvPr/>
          </p:nvPicPr>
          <p:blipFill>
            <a:blip r:embed="rId9"/>
            <a:stretch>
              <a:fillRect/>
            </a:stretch>
          </p:blipFill>
          <p:spPr>
            <a:xfrm>
              <a:off x="3696220" y="5304934"/>
              <a:ext cx="932295" cy="906517"/>
            </a:xfrm>
            <a:prstGeom prst="rect">
              <a:avLst/>
            </a:prstGeom>
          </p:spPr>
        </p:pic>
        <p:sp>
          <p:nvSpPr>
            <p:cNvPr id="23" name="TextBox 22">
              <a:extLst>
                <a:ext uri="{FF2B5EF4-FFF2-40B4-BE49-F238E27FC236}">
                  <a16:creationId xmlns:a16="http://schemas.microsoft.com/office/drawing/2014/main" id="{1B5ED69C-6C81-466F-ACEE-22121E149C1A}"/>
                </a:ext>
              </a:extLst>
            </p:cNvPr>
            <p:cNvSpPr txBox="1"/>
            <p:nvPr/>
          </p:nvSpPr>
          <p:spPr>
            <a:xfrm>
              <a:off x="3176910" y="4070649"/>
              <a:ext cx="2141366" cy="1169551"/>
            </a:xfrm>
            <a:prstGeom prst="rect">
              <a:avLst/>
            </a:prstGeom>
            <a:noFill/>
          </p:spPr>
          <p:txBody>
            <a:bodyPr wrap="square">
              <a:spAutoFit/>
            </a:bodyPr>
            <a:lstStyle/>
            <a:p>
              <a:r>
                <a:rPr lang="en-NZ" sz="1400" dirty="0"/>
                <a:t>Estimated risk for novel infectious disease emergence</a:t>
              </a:r>
              <a:r>
                <a:rPr lang="en-NZ" sz="1400" b="1" dirty="0"/>
                <a:t>: </a:t>
              </a:r>
              <a:r>
                <a:rPr lang="en-NZ" sz="1400" dirty="0"/>
                <a:t>scales </a:t>
              </a:r>
              <a:r>
                <a:rPr lang="en-NZ" sz="1400" b="1" dirty="0"/>
                <a:t>linearly</a:t>
              </a:r>
              <a:r>
                <a:rPr lang="en-NZ" sz="1400" dirty="0"/>
                <a:t> with patch biodiversity and patch </a:t>
              </a:r>
              <a:r>
                <a:rPr lang="en-NZ" sz="1400" b="1" dirty="0"/>
                <a:t>perimeter </a:t>
              </a:r>
            </a:p>
          </p:txBody>
        </p:sp>
        <p:sp>
          <p:nvSpPr>
            <p:cNvPr id="25" name="TextBox 24">
              <a:extLst>
                <a:ext uri="{FF2B5EF4-FFF2-40B4-BE49-F238E27FC236}">
                  <a16:creationId xmlns:a16="http://schemas.microsoft.com/office/drawing/2014/main" id="{9694C619-BC4E-4222-BA15-9950D1816290}"/>
                </a:ext>
              </a:extLst>
            </p:cNvPr>
            <p:cNvSpPr txBox="1"/>
            <p:nvPr/>
          </p:nvSpPr>
          <p:spPr>
            <a:xfrm>
              <a:off x="6501126" y="4047637"/>
              <a:ext cx="1496887" cy="1169551"/>
            </a:xfrm>
            <a:prstGeom prst="rect">
              <a:avLst/>
            </a:prstGeom>
            <a:noFill/>
          </p:spPr>
          <p:txBody>
            <a:bodyPr wrap="square">
              <a:spAutoFit/>
            </a:bodyPr>
            <a:lstStyle/>
            <a:p>
              <a:r>
                <a:rPr lang="en-NZ" sz="1400" dirty="0"/>
                <a:t>population at risk (PAR) for each pixel: product of the pixel </a:t>
              </a:r>
              <a:r>
                <a:rPr lang="en-NZ" sz="1400" dirty="0" err="1"/>
                <a:t>eRIDE</a:t>
              </a:r>
              <a:r>
                <a:rPr lang="en-NZ" sz="1400" dirty="0"/>
                <a:t> and pop density</a:t>
              </a:r>
            </a:p>
          </p:txBody>
        </p:sp>
        <p:pic>
          <p:nvPicPr>
            <p:cNvPr id="26" name="Graphic 25" descr="Bridge scene with solid fill">
              <a:extLst>
                <a:ext uri="{FF2B5EF4-FFF2-40B4-BE49-F238E27FC236}">
                  <a16:creationId xmlns:a16="http://schemas.microsoft.com/office/drawing/2014/main" id="{1BEB78AD-9533-4379-A78C-666719835435}"/>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855730" y="4110730"/>
              <a:ext cx="961664" cy="961664"/>
            </a:xfrm>
            <a:prstGeom prst="rect">
              <a:avLst/>
            </a:prstGeom>
          </p:spPr>
        </p:pic>
        <p:pic>
          <p:nvPicPr>
            <p:cNvPr id="31" name="Picture 30">
              <a:extLst>
                <a:ext uri="{FF2B5EF4-FFF2-40B4-BE49-F238E27FC236}">
                  <a16:creationId xmlns:a16="http://schemas.microsoft.com/office/drawing/2014/main" id="{25564CA3-3175-4D50-8A86-93C2BF67EF88}"/>
                </a:ext>
              </a:extLst>
            </p:cNvPr>
            <p:cNvPicPr>
              <a:picLocks noChangeAspect="1"/>
            </p:cNvPicPr>
            <p:nvPr/>
          </p:nvPicPr>
          <p:blipFill>
            <a:blip r:embed="rId10"/>
            <a:stretch>
              <a:fillRect/>
            </a:stretch>
          </p:blipFill>
          <p:spPr>
            <a:xfrm>
              <a:off x="8921340" y="5946764"/>
              <a:ext cx="1684296" cy="385746"/>
            </a:xfrm>
            <a:prstGeom prst="rect">
              <a:avLst/>
            </a:prstGeom>
          </p:spPr>
        </p:pic>
        <p:sp>
          <p:nvSpPr>
            <p:cNvPr id="21" name="TextBox 20">
              <a:extLst>
                <a:ext uri="{FF2B5EF4-FFF2-40B4-BE49-F238E27FC236}">
                  <a16:creationId xmlns:a16="http://schemas.microsoft.com/office/drawing/2014/main" id="{CCB90F20-DC12-42A1-8F51-B3F216D1A388}"/>
                </a:ext>
              </a:extLst>
            </p:cNvPr>
            <p:cNvSpPr txBox="1"/>
            <p:nvPr/>
          </p:nvSpPr>
          <p:spPr>
            <a:xfrm>
              <a:off x="9137379" y="5260235"/>
              <a:ext cx="715260" cy="261610"/>
            </a:xfrm>
            <a:prstGeom prst="rect">
              <a:avLst/>
            </a:prstGeom>
            <a:noFill/>
          </p:spPr>
          <p:txBody>
            <a:bodyPr wrap="none" rtlCol="0">
              <a:spAutoFit/>
            </a:bodyPr>
            <a:lstStyle/>
            <a:p>
              <a:r>
                <a:rPr lang="pt-BR" sz="1100" dirty="0"/>
                <a:t>Received</a:t>
              </a:r>
              <a:endParaRPr lang="en-NZ" sz="1100" dirty="0"/>
            </a:p>
          </p:txBody>
        </p:sp>
        <p:sp>
          <p:nvSpPr>
            <p:cNvPr id="32" name="TextBox 31">
              <a:extLst>
                <a:ext uri="{FF2B5EF4-FFF2-40B4-BE49-F238E27FC236}">
                  <a16:creationId xmlns:a16="http://schemas.microsoft.com/office/drawing/2014/main" id="{51BF62E6-DBC2-42ED-AA3E-1963C36BC07F}"/>
                </a:ext>
              </a:extLst>
            </p:cNvPr>
            <p:cNvSpPr txBox="1"/>
            <p:nvPr/>
          </p:nvSpPr>
          <p:spPr>
            <a:xfrm>
              <a:off x="9137379" y="5734728"/>
              <a:ext cx="805029" cy="261610"/>
            </a:xfrm>
            <a:prstGeom prst="rect">
              <a:avLst/>
            </a:prstGeom>
            <a:noFill/>
          </p:spPr>
          <p:txBody>
            <a:bodyPr wrap="none" rtlCol="0">
              <a:spAutoFit/>
            </a:bodyPr>
            <a:lstStyle/>
            <a:p>
              <a:r>
                <a:rPr lang="pt-BR" sz="1100" dirty="0"/>
                <a:t>Generated</a:t>
              </a:r>
              <a:endParaRPr lang="en-NZ" sz="1100" dirty="0"/>
            </a:p>
          </p:txBody>
        </p:sp>
        <p:pic>
          <p:nvPicPr>
            <p:cNvPr id="34" name="Picture 33">
              <a:extLst>
                <a:ext uri="{FF2B5EF4-FFF2-40B4-BE49-F238E27FC236}">
                  <a16:creationId xmlns:a16="http://schemas.microsoft.com/office/drawing/2014/main" id="{8916E83B-8BDC-498D-B596-5E9689AD9015}"/>
                </a:ext>
              </a:extLst>
            </p:cNvPr>
            <p:cNvPicPr>
              <a:picLocks noChangeAspect="1"/>
            </p:cNvPicPr>
            <p:nvPr/>
          </p:nvPicPr>
          <p:blipFill>
            <a:blip r:embed="rId11"/>
            <a:stretch>
              <a:fillRect/>
            </a:stretch>
          </p:blipFill>
          <p:spPr>
            <a:xfrm>
              <a:off x="966874" y="4980432"/>
              <a:ext cx="1223151" cy="493552"/>
            </a:xfrm>
            <a:prstGeom prst="rect">
              <a:avLst/>
            </a:prstGeom>
          </p:spPr>
        </p:pic>
        <p:sp>
          <p:nvSpPr>
            <p:cNvPr id="35" name="TextBox 34">
              <a:extLst>
                <a:ext uri="{FF2B5EF4-FFF2-40B4-BE49-F238E27FC236}">
                  <a16:creationId xmlns:a16="http://schemas.microsoft.com/office/drawing/2014/main" id="{66E58813-3F36-4E3C-B863-FF78835E2028}"/>
                </a:ext>
              </a:extLst>
            </p:cNvPr>
            <p:cNvSpPr txBox="1"/>
            <p:nvPr/>
          </p:nvSpPr>
          <p:spPr>
            <a:xfrm>
              <a:off x="6166077" y="5335485"/>
              <a:ext cx="1956816" cy="276999"/>
            </a:xfrm>
            <a:prstGeom prst="rect">
              <a:avLst/>
            </a:prstGeom>
            <a:solidFill>
              <a:schemeClr val="bg1"/>
            </a:solidFill>
          </p:spPr>
          <p:txBody>
            <a:bodyPr wrap="square">
              <a:spAutoFit/>
            </a:bodyPr>
            <a:lstStyle/>
            <a:p>
              <a:r>
                <a:rPr lang="en-NZ" sz="1200" dirty="0"/>
                <a:t>PAR = </a:t>
              </a:r>
              <a:r>
                <a:rPr lang="en-NZ" sz="1200" dirty="0" err="1"/>
                <a:t>eRIDE</a:t>
              </a:r>
              <a:r>
                <a:rPr lang="en-NZ" sz="1200" dirty="0"/>
                <a:t> x Pop density</a:t>
              </a:r>
            </a:p>
          </p:txBody>
        </p:sp>
      </p:grpSp>
      <p:sp>
        <p:nvSpPr>
          <p:cNvPr id="27" name="TextBox 26">
            <a:extLst>
              <a:ext uri="{FF2B5EF4-FFF2-40B4-BE49-F238E27FC236}">
                <a16:creationId xmlns:a16="http://schemas.microsoft.com/office/drawing/2014/main" id="{56DEFC11-D90A-4453-8AAC-01DBB0EACB56}"/>
              </a:ext>
            </a:extLst>
          </p:cNvPr>
          <p:cNvSpPr txBox="1"/>
          <p:nvPr/>
        </p:nvSpPr>
        <p:spPr>
          <a:xfrm>
            <a:off x="3176910" y="5021534"/>
            <a:ext cx="800731" cy="307777"/>
          </a:xfrm>
          <a:prstGeom prst="rect">
            <a:avLst/>
          </a:prstGeom>
          <a:noFill/>
        </p:spPr>
        <p:txBody>
          <a:bodyPr wrap="square">
            <a:spAutoFit/>
          </a:bodyPr>
          <a:lstStyle/>
          <a:p>
            <a:r>
              <a:rPr lang="en-NZ" sz="1400" dirty="0" err="1"/>
              <a:t>eRIDE</a:t>
            </a:r>
            <a:r>
              <a:rPr lang="en-NZ" sz="1400" dirty="0"/>
              <a:t> ~</a:t>
            </a:r>
          </a:p>
        </p:txBody>
      </p:sp>
      <p:pic>
        <p:nvPicPr>
          <p:cNvPr id="28" name="Picture 27">
            <a:extLst>
              <a:ext uri="{FF2B5EF4-FFF2-40B4-BE49-F238E27FC236}">
                <a16:creationId xmlns:a16="http://schemas.microsoft.com/office/drawing/2014/main" id="{7B8FA9B3-CFE6-4051-9DA2-6ECCC05C6772}"/>
              </a:ext>
            </a:extLst>
          </p:cNvPr>
          <p:cNvPicPr>
            <a:picLocks noChangeAspect="1"/>
          </p:cNvPicPr>
          <p:nvPr/>
        </p:nvPicPr>
        <p:blipFill rotWithShape="1">
          <a:blip r:embed="rId12"/>
          <a:srcRect t="5952"/>
          <a:stretch/>
        </p:blipFill>
        <p:spPr>
          <a:xfrm>
            <a:off x="537372" y="2003185"/>
            <a:ext cx="1749735" cy="1654052"/>
          </a:xfrm>
          <a:prstGeom prst="rect">
            <a:avLst/>
          </a:prstGeom>
        </p:spPr>
      </p:pic>
      <p:sp>
        <p:nvSpPr>
          <p:cNvPr id="29" name="TextBox 28">
            <a:extLst>
              <a:ext uri="{FF2B5EF4-FFF2-40B4-BE49-F238E27FC236}">
                <a16:creationId xmlns:a16="http://schemas.microsoft.com/office/drawing/2014/main" id="{13BB2F7D-4E56-4A14-BB53-912DA23E5D46}"/>
              </a:ext>
            </a:extLst>
          </p:cNvPr>
          <p:cNvSpPr txBox="1"/>
          <p:nvPr/>
        </p:nvSpPr>
        <p:spPr>
          <a:xfrm>
            <a:off x="966874" y="1694742"/>
            <a:ext cx="1039279" cy="369332"/>
          </a:xfrm>
          <a:prstGeom prst="rect">
            <a:avLst/>
          </a:prstGeom>
          <a:noFill/>
        </p:spPr>
        <p:txBody>
          <a:bodyPr wrap="square">
            <a:spAutoFit/>
          </a:bodyPr>
          <a:lstStyle/>
          <a:p>
            <a:r>
              <a:rPr lang="pt-BR" b="1" dirty="0">
                <a:solidFill>
                  <a:srgbClr val="9A18A8"/>
                </a:solidFill>
              </a:rPr>
              <a:t>Hazard</a:t>
            </a:r>
            <a:endParaRPr lang="en-NZ" dirty="0"/>
          </a:p>
        </p:txBody>
      </p:sp>
      <p:pic>
        <p:nvPicPr>
          <p:cNvPr id="37" name="Picture 36">
            <a:extLst>
              <a:ext uri="{FF2B5EF4-FFF2-40B4-BE49-F238E27FC236}">
                <a16:creationId xmlns:a16="http://schemas.microsoft.com/office/drawing/2014/main" id="{E57E85FF-5F9B-445E-A76A-BD0E9EC3ADC7}"/>
              </a:ext>
            </a:extLst>
          </p:cNvPr>
          <p:cNvPicPr>
            <a:picLocks noChangeAspect="1"/>
          </p:cNvPicPr>
          <p:nvPr/>
        </p:nvPicPr>
        <p:blipFill rotWithShape="1">
          <a:blip r:embed="rId13"/>
          <a:srcRect l="3470" t="7096" b="7266"/>
          <a:stretch/>
        </p:blipFill>
        <p:spPr>
          <a:xfrm>
            <a:off x="3852215" y="2010218"/>
            <a:ext cx="1689020" cy="1593589"/>
          </a:xfrm>
          <a:prstGeom prst="rect">
            <a:avLst/>
          </a:prstGeom>
        </p:spPr>
      </p:pic>
      <p:sp>
        <p:nvSpPr>
          <p:cNvPr id="39" name="TextBox 38">
            <a:extLst>
              <a:ext uri="{FF2B5EF4-FFF2-40B4-BE49-F238E27FC236}">
                <a16:creationId xmlns:a16="http://schemas.microsoft.com/office/drawing/2014/main" id="{4E173B43-F70A-4D0D-986D-997D961000F5}"/>
              </a:ext>
            </a:extLst>
          </p:cNvPr>
          <p:cNvSpPr txBox="1"/>
          <p:nvPr/>
        </p:nvSpPr>
        <p:spPr>
          <a:xfrm>
            <a:off x="3943121" y="1739158"/>
            <a:ext cx="1620607" cy="369332"/>
          </a:xfrm>
          <a:prstGeom prst="rect">
            <a:avLst/>
          </a:prstGeom>
          <a:noFill/>
        </p:spPr>
        <p:txBody>
          <a:bodyPr wrap="square">
            <a:spAutoFit/>
          </a:bodyPr>
          <a:lstStyle/>
          <a:p>
            <a:r>
              <a:rPr lang="pt-BR" b="1" dirty="0">
                <a:solidFill>
                  <a:srgbClr val="9A18A8"/>
                </a:solidFill>
              </a:rPr>
              <a:t>eRIDE</a:t>
            </a:r>
            <a:endParaRPr lang="en-NZ" b="1" dirty="0">
              <a:solidFill>
                <a:srgbClr val="9A18A8"/>
              </a:solidFill>
            </a:endParaRPr>
          </a:p>
        </p:txBody>
      </p:sp>
      <p:sp>
        <p:nvSpPr>
          <p:cNvPr id="7" name="Rectangle: Rounded Corners 6">
            <a:extLst>
              <a:ext uri="{FF2B5EF4-FFF2-40B4-BE49-F238E27FC236}">
                <a16:creationId xmlns:a16="http://schemas.microsoft.com/office/drawing/2014/main" id="{EB66C8BD-8A00-43CA-B132-C0B72319A3D4}"/>
              </a:ext>
            </a:extLst>
          </p:cNvPr>
          <p:cNvSpPr/>
          <p:nvPr/>
        </p:nvSpPr>
        <p:spPr>
          <a:xfrm>
            <a:off x="537372" y="1603717"/>
            <a:ext cx="5026356" cy="4564966"/>
          </a:xfrm>
          <a:prstGeom prst="roundRect">
            <a:avLst/>
          </a:prstGeom>
          <a:noFill/>
          <a:ln>
            <a:solidFill>
              <a:srgbClr val="9A18A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Tree>
    <p:extLst>
      <p:ext uri="{BB962C8B-B14F-4D97-AF65-F5344CB8AC3E}">
        <p14:creationId xmlns:p14="http://schemas.microsoft.com/office/powerpoint/2010/main" val="1372864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5698F-C7AA-B2BE-1208-AC7BE4696B81}"/>
              </a:ext>
            </a:extLst>
          </p:cNvPr>
          <p:cNvSpPr>
            <a:spLocks noGrp="1"/>
          </p:cNvSpPr>
          <p:nvPr>
            <p:ph type="title"/>
          </p:nvPr>
        </p:nvSpPr>
        <p:spPr/>
        <p:txBody>
          <a:bodyPr/>
          <a:lstStyle/>
          <a:p>
            <a:r>
              <a:rPr lang="pt-BR" dirty="0"/>
              <a:t>OneImpact (Niebuhr et al)</a:t>
            </a:r>
            <a:endParaRPr lang="en-NZ" dirty="0"/>
          </a:p>
        </p:txBody>
      </p:sp>
      <p:sp>
        <p:nvSpPr>
          <p:cNvPr id="3" name="Content Placeholder 2">
            <a:extLst>
              <a:ext uri="{FF2B5EF4-FFF2-40B4-BE49-F238E27FC236}">
                <a16:creationId xmlns:a16="http://schemas.microsoft.com/office/drawing/2014/main" id="{32A4A759-845C-B7F8-0283-C71795CC91A5}"/>
              </a:ext>
            </a:extLst>
          </p:cNvPr>
          <p:cNvSpPr>
            <a:spLocks noGrp="1"/>
          </p:cNvSpPr>
          <p:nvPr>
            <p:ph idx="1"/>
          </p:nvPr>
        </p:nvSpPr>
        <p:spPr/>
        <p:txBody>
          <a:bodyPr>
            <a:normAutofit fontScale="85000" lnSpcReduction="20000"/>
          </a:bodyPr>
          <a:lstStyle/>
          <a:p>
            <a:r>
              <a:rPr lang="en-NZ" dirty="0"/>
              <a:t>The approach we developed allows to assess cumulative risks (or area under influence of risk) of  areas of high potential contact rates using population density and wildlife (mammals and birds), and it can be applied in spatial planning </a:t>
            </a:r>
            <a:r>
              <a:rPr lang="en-NZ" dirty="0" err="1"/>
              <a:t>planning</a:t>
            </a:r>
            <a:r>
              <a:rPr lang="en-NZ" dirty="0"/>
              <a:t> and primary prevention actions.</a:t>
            </a:r>
          </a:p>
          <a:p>
            <a:r>
              <a:rPr lang="en-NZ" dirty="0"/>
              <a:t>Methods: The </a:t>
            </a:r>
            <a:r>
              <a:rPr lang="en-NZ" dirty="0" err="1"/>
              <a:t>ZoI</a:t>
            </a:r>
            <a:r>
              <a:rPr lang="en-NZ" dirty="0"/>
              <a:t> metrics presented are computationally efficient and flexible and can be computed in R and GRASS GIS through the </a:t>
            </a:r>
            <a:r>
              <a:rPr lang="en-NZ" dirty="0" err="1"/>
              <a:t>oneimpact</a:t>
            </a:r>
            <a:r>
              <a:rPr lang="en-NZ" dirty="0"/>
              <a:t> R package. </a:t>
            </a:r>
          </a:p>
          <a:p>
            <a:r>
              <a:rPr lang="en-NZ" b="0" i="0" dirty="0">
                <a:solidFill>
                  <a:srgbClr val="191919"/>
                </a:solidFill>
                <a:effectLst/>
                <a:latin typeface="inherit"/>
              </a:rPr>
              <a:t>Simulations show the </a:t>
            </a:r>
            <a:r>
              <a:rPr lang="en-NZ" b="0" i="0" dirty="0" err="1">
                <a:solidFill>
                  <a:srgbClr val="191919"/>
                </a:solidFill>
                <a:effectLst/>
                <a:latin typeface="inherit"/>
              </a:rPr>
              <a:t>ZoI</a:t>
            </a:r>
            <a:r>
              <a:rPr lang="en-NZ" b="0" i="0" dirty="0">
                <a:solidFill>
                  <a:srgbClr val="191919"/>
                </a:solidFill>
                <a:effectLst/>
                <a:latin typeface="inherit"/>
              </a:rPr>
              <a:t> of the nearest feature and the cumulative </a:t>
            </a:r>
            <a:r>
              <a:rPr lang="en-NZ" b="0" i="0" dirty="0" err="1">
                <a:solidFill>
                  <a:srgbClr val="191919"/>
                </a:solidFill>
                <a:effectLst/>
                <a:latin typeface="inherit"/>
              </a:rPr>
              <a:t>ZoI</a:t>
            </a:r>
            <a:r>
              <a:rPr lang="en-NZ" b="0" i="0" dirty="0">
                <a:solidFill>
                  <a:srgbClr val="191919"/>
                </a:solidFill>
                <a:effectLst/>
                <a:latin typeface="inherit"/>
              </a:rPr>
              <a:t> cannot be distinguished when the occurrence of features is rare and </a:t>
            </a:r>
            <a:r>
              <a:rPr lang="en-NZ" b="0" i="0" dirty="0" err="1">
                <a:solidFill>
                  <a:srgbClr val="191919"/>
                </a:solidFill>
                <a:effectLst/>
                <a:latin typeface="inherit"/>
              </a:rPr>
              <a:t>ZoI</a:t>
            </a:r>
            <a:r>
              <a:rPr lang="en-NZ" b="0" i="0" dirty="0">
                <a:solidFill>
                  <a:srgbClr val="191919"/>
                </a:solidFill>
                <a:effectLst/>
                <a:latin typeface="inherit"/>
              </a:rPr>
              <a:t> is small, and when features are clustered and </a:t>
            </a:r>
            <a:r>
              <a:rPr lang="en-NZ" b="0" i="0" dirty="0" err="1">
                <a:solidFill>
                  <a:srgbClr val="191919"/>
                </a:solidFill>
                <a:effectLst/>
                <a:latin typeface="inherit"/>
              </a:rPr>
              <a:t>ZoI</a:t>
            </a:r>
            <a:r>
              <a:rPr lang="en-NZ" b="0" i="0" dirty="0">
                <a:solidFill>
                  <a:srgbClr val="191919"/>
                </a:solidFill>
                <a:effectLst/>
                <a:latin typeface="inherit"/>
              </a:rPr>
              <a:t> is large. In our empirical analysis we found strong evidence of cumulative impacts of private cottages and tourist resorts on reindeer, with </a:t>
            </a:r>
            <a:r>
              <a:rPr lang="en-NZ" b="0" i="0" dirty="0" err="1">
                <a:solidFill>
                  <a:srgbClr val="191919"/>
                </a:solidFill>
                <a:effectLst/>
                <a:latin typeface="inherit"/>
              </a:rPr>
              <a:t>ZoI</a:t>
            </a:r>
            <a:r>
              <a:rPr lang="en-NZ" b="0" i="0" dirty="0">
                <a:solidFill>
                  <a:srgbClr val="191919"/>
                </a:solidFill>
                <a:effectLst/>
                <a:latin typeface="inherit"/>
              </a:rPr>
              <a:t> radii of 10 and 20 km, respectively. While the impact of a single private cottage was negligible, the cumulative impact of an aggregation of cottages could be larger than that of a tourist resort. Hence, measuring only the </a:t>
            </a:r>
            <a:r>
              <a:rPr lang="en-NZ" b="0" i="0" dirty="0" err="1">
                <a:solidFill>
                  <a:srgbClr val="191919"/>
                </a:solidFill>
                <a:effectLst/>
                <a:latin typeface="inherit"/>
              </a:rPr>
              <a:t>ZoI</a:t>
            </a:r>
            <a:r>
              <a:rPr lang="en-NZ" b="0" i="0" dirty="0">
                <a:solidFill>
                  <a:srgbClr val="191919"/>
                </a:solidFill>
                <a:effectLst/>
                <a:latin typeface="inherit"/>
              </a:rPr>
              <a:t> of the nearest private cottage would underestimate the impact of the widespread phenomena of cabin villages.</a:t>
            </a:r>
          </a:p>
          <a:p>
            <a:endParaRPr lang="en-NZ" dirty="0"/>
          </a:p>
        </p:txBody>
      </p:sp>
    </p:spTree>
    <p:extLst>
      <p:ext uri="{BB962C8B-B14F-4D97-AF65-F5344CB8AC3E}">
        <p14:creationId xmlns:p14="http://schemas.microsoft.com/office/powerpoint/2010/main" val="3342758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3AAEF-0A1A-C0D0-83B3-5F468BD745FF}"/>
              </a:ext>
            </a:extLst>
          </p:cNvPr>
          <p:cNvSpPr>
            <a:spLocks noGrp="1"/>
          </p:cNvSpPr>
          <p:nvPr>
            <p:ph type="title"/>
          </p:nvPr>
        </p:nvSpPr>
        <p:spPr/>
        <p:txBody>
          <a:bodyPr/>
          <a:lstStyle/>
          <a:p>
            <a:endParaRPr lang="en-NZ" dirty="0"/>
          </a:p>
        </p:txBody>
      </p:sp>
      <p:graphicFrame>
        <p:nvGraphicFramePr>
          <p:cNvPr id="4" name="Content Placeholder 3">
            <a:extLst>
              <a:ext uri="{FF2B5EF4-FFF2-40B4-BE49-F238E27FC236}">
                <a16:creationId xmlns:a16="http://schemas.microsoft.com/office/drawing/2014/main" id="{9AD06281-0159-CECA-2800-559A3A5EF7F1}"/>
              </a:ext>
            </a:extLst>
          </p:cNvPr>
          <p:cNvGraphicFramePr>
            <a:graphicFrameLocks noGrp="1"/>
          </p:cNvGraphicFramePr>
          <p:nvPr>
            <p:ph idx="1"/>
            <p:extLst>
              <p:ext uri="{D42A27DB-BD31-4B8C-83A1-F6EECF244321}">
                <p14:modId xmlns:p14="http://schemas.microsoft.com/office/powerpoint/2010/main" val="2365614117"/>
              </p:ext>
            </p:extLst>
          </p:nvPr>
        </p:nvGraphicFramePr>
        <p:xfrm>
          <a:off x="0" y="1690688"/>
          <a:ext cx="739902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Content Placeholder 3">
            <a:extLst>
              <a:ext uri="{FF2B5EF4-FFF2-40B4-BE49-F238E27FC236}">
                <a16:creationId xmlns:a16="http://schemas.microsoft.com/office/drawing/2014/main" id="{99414C7A-A717-1D3A-AC03-EB6494964708}"/>
              </a:ext>
            </a:extLst>
          </p:cNvPr>
          <p:cNvGraphicFramePr>
            <a:graphicFrameLocks/>
          </p:cNvGraphicFramePr>
          <p:nvPr>
            <p:extLst>
              <p:ext uri="{D42A27DB-BD31-4B8C-83A1-F6EECF244321}">
                <p14:modId xmlns:p14="http://schemas.microsoft.com/office/powerpoint/2010/main" val="2724993469"/>
              </p:ext>
            </p:extLst>
          </p:nvPr>
        </p:nvGraphicFramePr>
        <p:xfrm>
          <a:off x="5013960" y="1690688"/>
          <a:ext cx="7399020" cy="435133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41935580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11824</TotalTime>
  <Words>716</Words>
  <Application>Microsoft Office PowerPoint</Application>
  <PresentationFormat>Widescreen</PresentationFormat>
  <Paragraphs>118</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Arabic Typesetting</vt:lpstr>
      <vt:lpstr>Arial</vt:lpstr>
      <vt:lpstr>Calibri</vt:lpstr>
      <vt:lpstr>Calibri Light</vt:lpstr>
      <vt:lpstr>Dubai</vt:lpstr>
      <vt:lpstr>Google Sans</vt:lpstr>
      <vt:lpstr>inherit</vt:lpstr>
      <vt:lpstr>Office Theme</vt:lpstr>
      <vt:lpstr>eRIDE</vt:lpstr>
      <vt:lpstr>Allen et al. (2019)</vt:lpstr>
      <vt:lpstr>Back to estimated risk for novel infectious disease emergence (eRIDE)</vt:lpstr>
      <vt:lpstr>https://goo.gl/maps/YTpDWbwgdobGQy8d7</vt:lpstr>
      <vt:lpstr>Back to estimated risk for novel infectious disease emergence (eRIDE)</vt:lpstr>
      <vt:lpstr>PowerPoint Presentation</vt:lpstr>
      <vt:lpstr>PowerPoint Presentation</vt:lpstr>
      <vt:lpstr>OneImpact (Niebuhr et al)</vt:lpstr>
      <vt:lpstr>PowerPoint Presentation</vt:lpstr>
      <vt:lpstr>Any edge could be a zone of influence</vt:lpstr>
      <vt:lpstr>Any edge could be a zone of influence</vt:lpstr>
      <vt:lpstr>PowerPoint Presentation</vt:lpstr>
      <vt:lpstr>eRIDE types</vt:lpstr>
      <vt:lpstr>‘Macro’ eRIDE from area of habitat data (birds and mammals)</vt:lpstr>
      <vt:lpstr>PowerPoint Presentation</vt:lpstr>
      <vt:lpstr>Ideas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Meaning of drivers of risk of novel Cov-like virus spillover </dc:title>
  <dc:creator>Renata de Lara Muylaert</dc:creator>
  <cp:lastModifiedBy>Renata de Lara Muylaert</cp:lastModifiedBy>
  <cp:revision>1</cp:revision>
  <dcterms:created xsi:type="dcterms:W3CDTF">2022-06-09T22:46:28Z</dcterms:created>
  <dcterms:modified xsi:type="dcterms:W3CDTF">2023-09-13T03:22:42Z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d9e4d68-54d0-40a5-8c9a-85a36c87352c_Enabled">
    <vt:lpwstr>true</vt:lpwstr>
  </property>
  <property fmtid="{D5CDD505-2E9C-101B-9397-08002B2CF9AE}" pid="3" name="MSIP_Label_bd9e4d68-54d0-40a5-8c9a-85a36c87352c_SetDate">
    <vt:lpwstr>2022-06-09T22:46:28Z</vt:lpwstr>
  </property>
  <property fmtid="{D5CDD505-2E9C-101B-9397-08002B2CF9AE}" pid="4" name="MSIP_Label_bd9e4d68-54d0-40a5-8c9a-85a36c87352c_Method">
    <vt:lpwstr>Standard</vt:lpwstr>
  </property>
  <property fmtid="{D5CDD505-2E9C-101B-9397-08002B2CF9AE}" pid="5" name="MSIP_Label_bd9e4d68-54d0-40a5-8c9a-85a36c87352c_Name">
    <vt:lpwstr>Unclassified</vt:lpwstr>
  </property>
  <property fmtid="{D5CDD505-2E9C-101B-9397-08002B2CF9AE}" pid="6" name="MSIP_Label_bd9e4d68-54d0-40a5-8c9a-85a36c87352c_SiteId">
    <vt:lpwstr>388728e1-bbd0-4378-98dc-f8682e644300</vt:lpwstr>
  </property>
  <property fmtid="{D5CDD505-2E9C-101B-9397-08002B2CF9AE}" pid="7" name="MSIP_Label_bd9e4d68-54d0-40a5-8c9a-85a36c87352c_ActionId">
    <vt:lpwstr>9b8f076e-a359-4f07-baec-3dca8a767911</vt:lpwstr>
  </property>
  <property fmtid="{D5CDD505-2E9C-101B-9397-08002B2CF9AE}" pid="8" name="MSIP_Label_bd9e4d68-54d0-40a5-8c9a-85a36c87352c_ContentBits">
    <vt:lpwstr>0</vt:lpwstr>
  </property>
</Properties>
</file>

<file path=docProps/thumbnail.jpeg>
</file>